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935F-34A3-4D89-A600-A38086393198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CF3E-FF8C-401B-88D2-30B77FF2E5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691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935F-34A3-4D89-A600-A38086393198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CF3E-FF8C-401B-88D2-30B77FF2E5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0798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935F-34A3-4D89-A600-A38086393198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CF3E-FF8C-401B-88D2-30B77FF2E5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11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935F-34A3-4D89-A600-A38086393198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CF3E-FF8C-401B-88D2-30B77FF2E5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4109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935F-34A3-4D89-A600-A38086393198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CF3E-FF8C-401B-88D2-30B77FF2E5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176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935F-34A3-4D89-A600-A38086393198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CF3E-FF8C-401B-88D2-30B77FF2E5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293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935F-34A3-4D89-A600-A38086393198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CF3E-FF8C-401B-88D2-30B77FF2E5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909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935F-34A3-4D89-A600-A38086393198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CF3E-FF8C-401B-88D2-30B77FF2E5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811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935F-34A3-4D89-A600-A38086393198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CF3E-FF8C-401B-88D2-30B77FF2E5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0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935F-34A3-4D89-A600-A38086393198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CF3E-FF8C-401B-88D2-30B77FF2E5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611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935F-34A3-4D89-A600-A38086393198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CF3E-FF8C-401B-88D2-30B77FF2E5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5373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B935F-34A3-4D89-A600-A38086393198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5CF3E-FF8C-401B-88D2-30B77FF2E5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21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5408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90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Borrelli Cristiana</dc:creator>
  <cp:lastModifiedBy>Borrelli Cristiana</cp:lastModifiedBy>
  <cp:revision>1</cp:revision>
  <dcterms:created xsi:type="dcterms:W3CDTF">2017-12-19T14:02:37Z</dcterms:created>
  <dcterms:modified xsi:type="dcterms:W3CDTF">2017-12-19T14:05:56Z</dcterms:modified>
</cp:coreProperties>
</file>