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3" r:id="rId3"/>
    <p:sldId id="408" r:id="rId4"/>
    <p:sldId id="385" r:id="rId5"/>
    <p:sldId id="413" r:id="rId6"/>
    <p:sldId id="432" r:id="rId7"/>
    <p:sldId id="315" r:id="rId8"/>
    <p:sldId id="304" r:id="rId9"/>
    <p:sldId id="328" r:id="rId10"/>
    <p:sldId id="433" r:id="rId11"/>
    <p:sldId id="416" r:id="rId12"/>
    <p:sldId id="424" r:id="rId13"/>
    <p:sldId id="422" r:id="rId14"/>
    <p:sldId id="310" r:id="rId15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4E6"/>
    <a:srgbClr val="FFF9E6"/>
    <a:srgbClr val="FF3300"/>
    <a:srgbClr val="FFCCCC"/>
    <a:srgbClr val="009900"/>
    <a:srgbClr val="CC0000"/>
    <a:srgbClr val="FF0000"/>
    <a:srgbClr val="800080"/>
    <a:srgbClr val="B34154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9" autoAdjust="0"/>
    <p:restoredTop sz="86216" autoAdjust="0"/>
  </p:normalViewPr>
  <p:slideViewPr>
    <p:cSldViewPr snapToGrid="0">
      <p:cViewPr varScale="1">
        <p:scale>
          <a:sx n="67" d="100"/>
          <a:sy n="67" d="100"/>
        </p:scale>
        <p:origin x="81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51D4C-5AFA-774B-822D-3EC8BC83FE21}" type="doc">
      <dgm:prSet loTypeId="urn:microsoft.com/office/officeart/2005/8/layout/matrix2" loCatId="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D21ECBF7-FC07-E84C-BF7D-7CAB81166928}">
      <dgm:prSet phldrT="[Text]" custT="1"/>
      <dgm:spPr>
        <a:xfrm>
          <a:off x="1727813" y="213402"/>
          <a:ext cx="1313246" cy="1313246"/>
        </a:xfrm>
        <a:prstGeom prst="roundRect">
          <a:avLst/>
        </a:prstGeom>
        <a:solidFill>
          <a:srgbClr val="73BB5C">
            <a:alpha val="80000"/>
          </a:srgbClr>
        </a:solidFill>
        <a:ln>
          <a:noFill/>
        </a:ln>
        <a:effectLst/>
      </dgm:spPr>
      <dgm:t>
        <a:bodyPr/>
        <a:lstStyle/>
        <a:p>
          <a:r>
            <a:rPr lang="en-US" sz="115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WCMs</a:t>
          </a:r>
        </a:p>
      </dgm:t>
    </dgm:pt>
    <dgm:pt modelId="{D5501996-93C7-1D47-83EF-7B83D19EE32D}" type="parTrans" cxnId="{CDB30605-37DC-F144-B035-52619AFDB030}">
      <dgm:prSet/>
      <dgm:spPr/>
      <dgm:t>
        <a:bodyPr/>
        <a:lstStyle/>
        <a:p>
          <a:endParaRPr lang="en-US"/>
        </a:p>
      </dgm:t>
    </dgm:pt>
    <dgm:pt modelId="{6A5E744D-2B00-BE48-9627-00391638DEFE}" type="sibTrans" cxnId="{CDB30605-37DC-F144-B035-52619AFDB030}">
      <dgm:prSet/>
      <dgm:spPr/>
      <dgm:t>
        <a:bodyPr/>
        <a:lstStyle/>
        <a:p>
          <a:endParaRPr lang="en-US"/>
        </a:p>
      </dgm:t>
    </dgm:pt>
    <dgm:pt modelId="{E4059223-14F8-A546-BC3E-2EE3D75556AB}">
      <dgm:prSet phldrT="[Text]" custT="1"/>
      <dgm:spPr>
        <a:xfrm>
          <a:off x="3270878" y="213402"/>
          <a:ext cx="1313246" cy="1313246"/>
        </a:xfrm>
        <a:prstGeom prst="roundRect">
          <a:avLst/>
        </a:prstGeom>
        <a:solidFill>
          <a:srgbClr val="F29B26">
            <a:alpha val="80000"/>
          </a:srgbClr>
        </a:solidFill>
        <a:ln>
          <a:noFill/>
        </a:ln>
        <a:effectLst/>
      </dgm:spPr>
      <dgm:t>
        <a:bodyPr/>
        <a:lstStyle/>
        <a:p>
          <a:r>
            <a:rPr lang="en-US" sz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SF</a:t>
          </a:r>
        </a:p>
      </dgm:t>
    </dgm:pt>
    <dgm:pt modelId="{546E521C-4378-B14C-8832-387E841B84B6}" type="parTrans" cxnId="{5314BC26-4C6B-9142-8CE7-7E57F73618A1}">
      <dgm:prSet/>
      <dgm:spPr/>
      <dgm:t>
        <a:bodyPr/>
        <a:lstStyle/>
        <a:p>
          <a:endParaRPr lang="en-US"/>
        </a:p>
      </dgm:t>
    </dgm:pt>
    <dgm:pt modelId="{9BA36999-346F-3742-AB4B-D85559708AA6}" type="sibTrans" cxnId="{5314BC26-4C6B-9142-8CE7-7E57F73618A1}">
      <dgm:prSet/>
      <dgm:spPr/>
      <dgm:t>
        <a:bodyPr/>
        <a:lstStyle/>
        <a:p>
          <a:endParaRPr lang="en-US"/>
        </a:p>
      </dgm:t>
    </dgm:pt>
    <dgm:pt modelId="{D25C101F-A005-F84A-AA69-6E76BCB60ECA}">
      <dgm:prSet phldrT="[Text]" custT="1"/>
      <dgm:spPr>
        <a:xfrm>
          <a:off x="1727813" y="1756467"/>
          <a:ext cx="1313246" cy="1313246"/>
        </a:xfrm>
        <a:prstGeom prst="roundRect">
          <a:avLst/>
        </a:prstGeom>
        <a:solidFill>
          <a:srgbClr val="E74C3C">
            <a:alpha val="80000"/>
          </a:srgbClr>
        </a:solidFill>
        <a:ln>
          <a:noFill/>
        </a:ln>
        <a:effectLst/>
      </dgm:spPr>
      <dgm:t>
        <a:bodyPr/>
        <a:lstStyle/>
        <a:p>
          <a:pPr marL="0" algn="ctr" defTabSz="1219261" rtl="0" eaLnBrk="1" latinLnBrk="0" hangingPunct="1"/>
          <a:r>
            <a:rPr lang="en-US" sz="12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NPI </a:t>
          </a:r>
        </a:p>
        <a:p>
          <a:pPr marL="0" algn="ctr" defTabSz="1219261" rtl="0" eaLnBrk="1" latinLnBrk="0" hangingPunct="1"/>
          <a:r>
            <a:rPr lang="en-US" sz="12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PMO</a:t>
          </a:r>
        </a:p>
      </dgm:t>
    </dgm:pt>
    <dgm:pt modelId="{0045998B-FD69-8840-A991-9D313B415D2A}" type="parTrans" cxnId="{1E9D7F52-60EA-CE4B-A854-9DB42E7D51D0}">
      <dgm:prSet/>
      <dgm:spPr/>
      <dgm:t>
        <a:bodyPr/>
        <a:lstStyle/>
        <a:p>
          <a:endParaRPr lang="en-US"/>
        </a:p>
      </dgm:t>
    </dgm:pt>
    <dgm:pt modelId="{9F3A3808-3DB1-B84B-987C-33FE314BEBDA}" type="sibTrans" cxnId="{1E9D7F52-60EA-CE4B-A854-9DB42E7D51D0}">
      <dgm:prSet/>
      <dgm:spPr/>
      <dgm:t>
        <a:bodyPr/>
        <a:lstStyle/>
        <a:p>
          <a:endParaRPr lang="en-US"/>
        </a:p>
      </dgm:t>
    </dgm:pt>
    <dgm:pt modelId="{31596566-AF72-DD47-8148-08143D0FA2BE}">
      <dgm:prSet phldrT="[Text]" custT="1"/>
      <dgm:spPr>
        <a:xfrm>
          <a:off x="3270878" y="1756467"/>
          <a:ext cx="1313246" cy="1313246"/>
        </a:xfrm>
        <a:prstGeom prst="roundRect">
          <a:avLst/>
        </a:prstGeom>
        <a:solidFill>
          <a:srgbClr val="003764">
            <a:lumMod val="90000"/>
            <a:lumOff val="10000"/>
            <a:alpha val="80000"/>
          </a:srgbClr>
        </a:solidFill>
        <a:ln>
          <a:noFill/>
        </a:ln>
        <a:effectLst/>
      </dgm:spPr>
      <dgm:t>
        <a:bodyPr/>
        <a:lstStyle/>
        <a:p>
          <a:r>
            <a:rPr lang="en-US" sz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ENG</a:t>
          </a:r>
        </a:p>
      </dgm:t>
    </dgm:pt>
    <dgm:pt modelId="{FC80E0A6-98BC-A247-B145-2A2775BBB8A4}" type="parTrans" cxnId="{28BE4197-F0C8-FE44-84DE-540A5BF78F79}">
      <dgm:prSet/>
      <dgm:spPr/>
      <dgm:t>
        <a:bodyPr/>
        <a:lstStyle/>
        <a:p>
          <a:endParaRPr lang="en-US"/>
        </a:p>
      </dgm:t>
    </dgm:pt>
    <dgm:pt modelId="{811C1431-B6CD-A24C-9BB4-3C9A3A382F9A}" type="sibTrans" cxnId="{28BE4197-F0C8-FE44-84DE-540A5BF78F79}">
      <dgm:prSet/>
      <dgm:spPr/>
      <dgm:t>
        <a:bodyPr/>
        <a:lstStyle/>
        <a:p>
          <a:endParaRPr lang="en-US"/>
        </a:p>
      </dgm:t>
    </dgm:pt>
    <dgm:pt modelId="{46557F32-AB56-BC4B-A774-572E3C0EF9D5}" type="pres">
      <dgm:prSet presAssocID="{7E751D4C-5AFA-774B-822D-3EC8BC83FE21}" presName="matrix" presStyleCnt="0">
        <dgm:presLayoutVars>
          <dgm:chMax val="1"/>
          <dgm:dir/>
          <dgm:resizeHandles val="exact"/>
        </dgm:presLayoutVars>
      </dgm:prSet>
      <dgm:spPr/>
    </dgm:pt>
    <dgm:pt modelId="{5F682C47-A8C3-8D40-93F8-088E79F92780}" type="pres">
      <dgm:prSet presAssocID="{7E751D4C-5AFA-774B-822D-3EC8BC83FE21}" presName="axisShape" presStyleLbl="bgShp" presStyleIdx="0" presStyleCnt="1"/>
      <dgm:spPr>
        <a:xfrm>
          <a:off x="1514410" y="0"/>
          <a:ext cx="3283117" cy="328311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73BB5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CE753E7-47B4-3F4B-A0FD-2C4E1A0634FA}" type="pres">
      <dgm:prSet presAssocID="{7E751D4C-5AFA-774B-822D-3EC8BC83FE21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AB1E44-EACD-974B-8DC7-BD9EF9EB9967}" type="pres">
      <dgm:prSet presAssocID="{7E751D4C-5AFA-774B-822D-3EC8BC83FE2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B68CC4-E2B4-4847-A1D6-10CDE6F33AD8}" type="pres">
      <dgm:prSet presAssocID="{7E751D4C-5AFA-774B-822D-3EC8BC83FE2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C80ADAB-E329-E041-9482-4C5A7B7A5937}" type="pres">
      <dgm:prSet presAssocID="{7E751D4C-5AFA-774B-822D-3EC8BC83FE21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DB30605-37DC-F144-B035-52619AFDB030}" srcId="{7E751D4C-5AFA-774B-822D-3EC8BC83FE21}" destId="{D21ECBF7-FC07-E84C-BF7D-7CAB81166928}" srcOrd="0" destOrd="0" parTransId="{D5501996-93C7-1D47-83EF-7B83D19EE32D}" sibTransId="{6A5E744D-2B00-BE48-9627-00391638DEFE}"/>
    <dgm:cxn modelId="{5314BC26-4C6B-9142-8CE7-7E57F73618A1}" srcId="{7E751D4C-5AFA-774B-822D-3EC8BC83FE21}" destId="{E4059223-14F8-A546-BC3E-2EE3D75556AB}" srcOrd="1" destOrd="0" parTransId="{546E521C-4378-B14C-8832-387E841B84B6}" sibTransId="{9BA36999-346F-3742-AB4B-D85559708AA6}"/>
    <dgm:cxn modelId="{53088B2E-740E-B748-A83C-0265C2562504}" type="presOf" srcId="{E4059223-14F8-A546-BC3E-2EE3D75556AB}" destId="{6BAB1E44-EACD-974B-8DC7-BD9EF9EB9967}" srcOrd="0" destOrd="0" presId="urn:microsoft.com/office/officeart/2005/8/layout/matrix2"/>
    <dgm:cxn modelId="{5AB40B5E-F2F8-2F40-8883-DF3AD84C9AB5}" type="presOf" srcId="{31596566-AF72-DD47-8148-08143D0FA2BE}" destId="{3C80ADAB-E329-E041-9482-4C5A7B7A5937}" srcOrd="0" destOrd="0" presId="urn:microsoft.com/office/officeart/2005/8/layout/matrix2"/>
    <dgm:cxn modelId="{2166D945-495F-D248-95E8-62272D4703D6}" type="presOf" srcId="{D25C101F-A005-F84A-AA69-6E76BCB60ECA}" destId="{A5B68CC4-E2B4-4847-A1D6-10CDE6F33AD8}" srcOrd="0" destOrd="0" presId="urn:microsoft.com/office/officeart/2005/8/layout/matrix2"/>
    <dgm:cxn modelId="{2FA4184B-9A7A-324D-A567-518F18A07469}" type="presOf" srcId="{D21ECBF7-FC07-E84C-BF7D-7CAB81166928}" destId="{0CE753E7-47B4-3F4B-A0FD-2C4E1A0634FA}" srcOrd="0" destOrd="0" presId="urn:microsoft.com/office/officeart/2005/8/layout/matrix2"/>
    <dgm:cxn modelId="{1E9D7F52-60EA-CE4B-A854-9DB42E7D51D0}" srcId="{7E751D4C-5AFA-774B-822D-3EC8BC83FE21}" destId="{D25C101F-A005-F84A-AA69-6E76BCB60ECA}" srcOrd="2" destOrd="0" parTransId="{0045998B-FD69-8840-A991-9D313B415D2A}" sibTransId="{9F3A3808-3DB1-B84B-987C-33FE314BEBDA}"/>
    <dgm:cxn modelId="{28BE4197-F0C8-FE44-84DE-540A5BF78F79}" srcId="{7E751D4C-5AFA-774B-822D-3EC8BC83FE21}" destId="{31596566-AF72-DD47-8148-08143D0FA2BE}" srcOrd="3" destOrd="0" parTransId="{FC80E0A6-98BC-A247-B145-2A2775BBB8A4}" sibTransId="{811C1431-B6CD-A24C-9BB4-3C9A3A382F9A}"/>
    <dgm:cxn modelId="{7B1BFFB2-583E-3244-AE6B-9BEB43FA6257}" type="presOf" srcId="{7E751D4C-5AFA-774B-822D-3EC8BC83FE21}" destId="{46557F32-AB56-BC4B-A774-572E3C0EF9D5}" srcOrd="0" destOrd="0" presId="urn:microsoft.com/office/officeart/2005/8/layout/matrix2"/>
    <dgm:cxn modelId="{479F0492-4646-5942-9ED5-EB68634E7059}" type="presParOf" srcId="{46557F32-AB56-BC4B-A774-572E3C0EF9D5}" destId="{5F682C47-A8C3-8D40-93F8-088E79F92780}" srcOrd="0" destOrd="0" presId="urn:microsoft.com/office/officeart/2005/8/layout/matrix2"/>
    <dgm:cxn modelId="{B453230D-7469-874C-8A7C-68501EA55F75}" type="presParOf" srcId="{46557F32-AB56-BC4B-A774-572E3C0EF9D5}" destId="{0CE753E7-47B4-3F4B-A0FD-2C4E1A0634FA}" srcOrd="1" destOrd="0" presId="urn:microsoft.com/office/officeart/2005/8/layout/matrix2"/>
    <dgm:cxn modelId="{83ADB53D-A5DE-9340-97B9-0C9C518B0065}" type="presParOf" srcId="{46557F32-AB56-BC4B-A774-572E3C0EF9D5}" destId="{6BAB1E44-EACD-974B-8DC7-BD9EF9EB9967}" srcOrd="2" destOrd="0" presId="urn:microsoft.com/office/officeart/2005/8/layout/matrix2"/>
    <dgm:cxn modelId="{8C13381C-6BB0-B643-AD20-9D7EAAB7A111}" type="presParOf" srcId="{46557F32-AB56-BC4B-A774-572E3C0EF9D5}" destId="{A5B68CC4-E2B4-4847-A1D6-10CDE6F33AD8}" srcOrd="3" destOrd="0" presId="urn:microsoft.com/office/officeart/2005/8/layout/matrix2"/>
    <dgm:cxn modelId="{7FF23F75-FCBE-FD47-93FD-8845ED10DEDC}" type="presParOf" srcId="{46557F32-AB56-BC4B-A774-572E3C0EF9D5}" destId="{3C80ADAB-E329-E041-9482-4C5A7B7A593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09EF0-F598-5A4A-9554-11F13BA72A6C}" type="doc">
      <dgm:prSet loTypeId="urn:microsoft.com/office/officeart/2005/8/layout/vList5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C407548-D0F9-D64F-A840-B61C4301446B}">
      <dgm:prSet phldrT="[Text]" custT="1"/>
      <dgm:spPr>
        <a:xfrm>
          <a:off x="0" y="2464"/>
          <a:ext cx="2295428" cy="1077335"/>
        </a:xfrm>
        <a:prstGeom prst="roundRect">
          <a:avLst/>
        </a:prstGeom>
        <a:gradFill rotWithShape="0">
          <a:gsLst>
            <a:gs pos="0">
              <a:srgbClr val="00376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76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76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OEE</a:t>
          </a:r>
        </a:p>
      </dgm:t>
    </dgm:pt>
    <dgm:pt modelId="{1EDD55DD-7273-A14C-983C-0B70D3679729}" type="parTrans" cxnId="{01516A51-E544-8C41-BC88-72765C896B8D}">
      <dgm:prSet/>
      <dgm:spPr/>
      <dgm:t>
        <a:bodyPr/>
        <a:lstStyle/>
        <a:p>
          <a:endParaRPr lang="en-US" sz="1100"/>
        </a:p>
      </dgm:t>
    </dgm:pt>
    <dgm:pt modelId="{F66E7FC4-78E0-1B49-A79C-EED2FF7E028B}" type="sibTrans" cxnId="{01516A51-E544-8C41-BC88-72765C896B8D}">
      <dgm:prSet/>
      <dgm:spPr/>
      <dgm:t>
        <a:bodyPr/>
        <a:lstStyle/>
        <a:p>
          <a:endParaRPr lang="en-US" sz="1100"/>
        </a:p>
      </dgm:t>
    </dgm:pt>
    <dgm:pt modelId="{92422C5C-5368-E145-8B3E-7CCDA0E95743}">
      <dgm:prSet phldrT="[Text]" custT="1"/>
      <dgm:spPr>
        <a:xfrm rot="5400000">
          <a:off x="3904874" y="-1499248"/>
          <a:ext cx="861868" cy="4080760"/>
        </a:xfrm>
        <a:prstGeom prst="round2SameRect">
          <a:avLst/>
        </a:prstGeom>
        <a:solidFill>
          <a:srgbClr val="00376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376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dirty="0">
              <a:solidFill>
                <a:srgbClr val="003764"/>
              </a:solidFill>
              <a:latin typeface="Roboto"/>
              <a:ea typeface="+mn-ea"/>
              <a:cs typeface="+mn-cs"/>
            </a:rPr>
            <a:t>20-40% OEE Improvement</a:t>
          </a:r>
        </a:p>
      </dgm:t>
    </dgm:pt>
    <dgm:pt modelId="{46A1E6F2-7AB1-8948-8532-8EA494225BAF}" type="parTrans" cxnId="{AE51628F-7C49-9541-BE08-8FD099373507}">
      <dgm:prSet/>
      <dgm:spPr/>
      <dgm:t>
        <a:bodyPr/>
        <a:lstStyle/>
        <a:p>
          <a:endParaRPr lang="en-US" sz="1100"/>
        </a:p>
      </dgm:t>
    </dgm:pt>
    <dgm:pt modelId="{21A5BA3C-E338-4A41-AC21-98E62BC009CA}" type="sibTrans" cxnId="{AE51628F-7C49-9541-BE08-8FD099373507}">
      <dgm:prSet/>
      <dgm:spPr/>
      <dgm:t>
        <a:bodyPr/>
        <a:lstStyle/>
        <a:p>
          <a:endParaRPr lang="en-US" sz="1100"/>
        </a:p>
      </dgm:t>
    </dgm:pt>
    <dgm:pt modelId="{2438B46B-A1ED-764D-B80B-01200A05F814}">
      <dgm:prSet phldrT="[Text]" custT="1"/>
      <dgm:spPr>
        <a:xfrm>
          <a:off x="0" y="1133666"/>
          <a:ext cx="2295428" cy="1077335"/>
        </a:xfrm>
        <a:prstGeom prst="roundRect">
          <a:avLst/>
        </a:prstGeom>
        <a:gradFill rotWithShape="0">
          <a:gsLst>
            <a:gs pos="0">
              <a:srgbClr val="00376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76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76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Changeover</a:t>
          </a:r>
        </a:p>
      </dgm:t>
    </dgm:pt>
    <dgm:pt modelId="{CBD3C5F5-78DB-1546-A91B-7D37FEB13773}" type="parTrans" cxnId="{35D51532-6C8A-1F40-8FBC-9EF676ED942F}">
      <dgm:prSet/>
      <dgm:spPr/>
      <dgm:t>
        <a:bodyPr/>
        <a:lstStyle/>
        <a:p>
          <a:endParaRPr lang="en-US" sz="1100"/>
        </a:p>
      </dgm:t>
    </dgm:pt>
    <dgm:pt modelId="{02BDA87F-4869-2244-87E1-8E8FD5B3E791}" type="sibTrans" cxnId="{35D51532-6C8A-1F40-8FBC-9EF676ED942F}">
      <dgm:prSet/>
      <dgm:spPr/>
      <dgm:t>
        <a:bodyPr/>
        <a:lstStyle/>
        <a:p>
          <a:endParaRPr lang="en-US" sz="1100"/>
        </a:p>
      </dgm:t>
    </dgm:pt>
    <dgm:pt modelId="{2ECB9FB8-69B1-DD47-9C30-53C03C1145AA}">
      <dgm:prSet phldrT="[Text]" custT="1"/>
      <dgm:spPr>
        <a:xfrm rot="5400000">
          <a:off x="3904874" y="-368046"/>
          <a:ext cx="861868" cy="4080760"/>
        </a:xfrm>
        <a:prstGeom prst="round2SameRect">
          <a:avLst/>
        </a:prstGeom>
        <a:solidFill>
          <a:srgbClr val="00376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376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dirty="0">
              <a:solidFill>
                <a:srgbClr val="003764"/>
              </a:solidFill>
              <a:latin typeface="Roboto"/>
              <a:ea typeface="+mn-ea"/>
              <a:cs typeface="+mn-cs"/>
            </a:rPr>
            <a:t>15-25% Changeover reduction</a:t>
          </a:r>
        </a:p>
      </dgm:t>
    </dgm:pt>
    <dgm:pt modelId="{36A86133-0153-3F4E-8A05-E2DB181EAD9D}" type="parTrans" cxnId="{68F17A44-7E94-2D4D-BE84-9F224C62EE10}">
      <dgm:prSet/>
      <dgm:spPr/>
      <dgm:t>
        <a:bodyPr/>
        <a:lstStyle/>
        <a:p>
          <a:endParaRPr lang="en-US" sz="1100"/>
        </a:p>
      </dgm:t>
    </dgm:pt>
    <dgm:pt modelId="{0C88A181-73F6-CE4D-B556-4B8627663833}" type="sibTrans" cxnId="{68F17A44-7E94-2D4D-BE84-9F224C62EE10}">
      <dgm:prSet/>
      <dgm:spPr/>
      <dgm:t>
        <a:bodyPr/>
        <a:lstStyle/>
        <a:p>
          <a:endParaRPr lang="en-US" sz="1100"/>
        </a:p>
      </dgm:t>
    </dgm:pt>
    <dgm:pt modelId="{9EEE9CFA-C013-5D45-BB4F-5972AEDAEF56}">
      <dgm:prSet phldrT="[Text]" custT="1"/>
      <dgm:spPr>
        <a:xfrm>
          <a:off x="0" y="2264868"/>
          <a:ext cx="2295428" cy="1077335"/>
        </a:xfrm>
        <a:prstGeom prst="roundRect">
          <a:avLst/>
        </a:prstGeom>
        <a:gradFill rotWithShape="0">
          <a:gsLst>
            <a:gs pos="0">
              <a:srgbClr val="00376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76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76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Placement</a:t>
          </a:r>
        </a:p>
      </dgm:t>
    </dgm:pt>
    <dgm:pt modelId="{CE53842F-F840-134A-A83B-9133C9D6F376}" type="parTrans" cxnId="{4D333A17-6DA2-894D-89FA-DD1B70457228}">
      <dgm:prSet/>
      <dgm:spPr/>
      <dgm:t>
        <a:bodyPr/>
        <a:lstStyle/>
        <a:p>
          <a:endParaRPr lang="en-US" sz="1100"/>
        </a:p>
      </dgm:t>
    </dgm:pt>
    <dgm:pt modelId="{5D1683AE-8654-6042-B940-852DCEBA112B}" type="sibTrans" cxnId="{4D333A17-6DA2-894D-89FA-DD1B70457228}">
      <dgm:prSet/>
      <dgm:spPr/>
      <dgm:t>
        <a:bodyPr/>
        <a:lstStyle/>
        <a:p>
          <a:endParaRPr lang="en-US" sz="1100"/>
        </a:p>
      </dgm:t>
    </dgm:pt>
    <dgm:pt modelId="{FC2A868F-FE92-B243-ACE2-B95F1AAA988D}">
      <dgm:prSet phldrT="[Text]" custT="1"/>
      <dgm:spPr>
        <a:xfrm rot="5400000">
          <a:off x="3904874" y="763156"/>
          <a:ext cx="861868" cy="4080760"/>
        </a:xfrm>
        <a:prstGeom prst="round2SameRect">
          <a:avLst/>
        </a:prstGeom>
        <a:solidFill>
          <a:srgbClr val="00376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376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dirty="0">
              <a:solidFill>
                <a:srgbClr val="003764"/>
              </a:solidFill>
              <a:latin typeface="Roboto"/>
              <a:ea typeface="+mn-ea"/>
              <a:cs typeface="+mn-cs"/>
            </a:rPr>
            <a:t>20-30% accuracy improvement </a:t>
          </a:r>
        </a:p>
      </dgm:t>
    </dgm:pt>
    <dgm:pt modelId="{DBB08230-E197-0344-A8B4-2BA36C54D7F6}" type="parTrans" cxnId="{9D1B8D7B-BBCB-2C4C-86B9-09AE9330CB07}">
      <dgm:prSet/>
      <dgm:spPr/>
      <dgm:t>
        <a:bodyPr/>
        <a:lstStyle/>
        <a:p>
          <a:endParaRPr lang="en-US" sz="1100"/>
        </a:p>
      </dgm:t>
    </dgm:pt>
    <dgm:pt modelId="{61D830A9-6C6C-1742-9E3D-B9FA8FDA4C96}" type="sibTrans" cxnId="{9D1B8D7B-BBCB-2C4C-86B9-09AE9330CB07}">
      <dgm:prSet/>
      <dgm:spPr/>
      <dgm:t>
        <a:bodyPr/>
        <a:lstStyle/>
        <a:p>
          <a:endParaRPr lang="en-US" sz="1100"/>
        </a:p>
      </dgm:t>
    </dgm:pt>
    <dgm:pt modelId="{394F9010-7115-1F49-A381-966D2225F688}">
      <dgm:prSet phldrT="[Text]" custT="1"/>
      <dgm:spPr>
        <a:xfrm>
          <a:off x="0" y="3396071"/>
          <a:ext cx="2295428" cy="1077335"/>
        </a:xfrm>
        <a:prstGeom prst="roundRect">
          <a:avLst/>
        </a:prstGeom>
        <a:gradFill rotWithShape="0">
          <a:gsLst>
            <a:gs pos="0">
              <a:srgbClr val="00376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76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76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FPY</a:t>
          </a:r>
        </a:p>
      </dgm:t>
    </dgm:pt>
    <dgm:pt modelId="{B3AF5960-538E-AC43-BDF8-45B5F916BBC3}" type="parTrans" cxnId="{FCF73BAF-421F-5D4C-9032-FCA41FF35E0B}">
      <dgm:prSet/>
      <dgm:spPr/>
      <dgm:t>
        <a:bodyPr/>
        <a:lstStyle/>
        <a:p>
          <a:endParaRPr lang="en-US" sz="1100"/>
        </a:p>
      </dgm:t>
    </dgm:pt>
    <dgm:pt modelId="{53A80510-FE39-4F4A-A847-D618F05D0EA2}" type="sibTrans" cxnId="{FCF73BAF-421F-5D4C-9032-FCA41FF35E0B}">
      <dgm:prSet/>
      <dgm:spPr/>
      <dgm:t>
        <a:bodyPr/>
        <a:lstStyle/>
        <a:p>
          <a:endParaRPr lang="en-US" sz="1100"/>
        </a:p>
      </dgm:t>
    </dgm:pt>
    <dgm:pt modelId="{98700C24-5510-944C-B505-7AC5D79DC9FE}">
      <dgm:prSet phldrT="[Text]" custT="1"/>
      <dgm:spPr>
        <a:xfrm rot="5400000">
          <a:off x="3904874" y="1894358"/>
          <a:ext cx="861868" cy="4080760"/>
        </a:xfrm>
        <a:prstGeom prst="round2SameRect">
          <a:avLst/>
        </a:prstGeom>
        <a:solidFill>
          <a:srgbClr val="00376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376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dirty="0">
              <a:solidFill>
                <a:srgbClr val="003764"/>
              </a:solidFill>
              <a:latin typeface="Roboto"/>
              <a:ea typeface="+mn-ea"/>
              <a:cs typeface="+mn-cs"/>
            </a:rPr>
            <a:t>5-10% FPY improvement</a:t>
          </a:r>
        </a:p>
      </dgm:t>
    </dgm:pt>
    <dgm:pt modelId="{C4375CBB-27DF-3D46-B4A6-33184F99F4AE}" type="parTrans" cxnId="{F5C485FE-1B95-7C4E-9B1B-6C4D7C18C4CA}">
      <dgm:prSet/>
      <dgm:spPr/>
      <dgm:t>
        <a:bodyPr/>
        <a:lstStyle/>
        <a:p>
          <a:endParaRPr lang="en-US" sz="1100"/>
        </a:p>
      </dgm:t>
    </dgm:pt>
    <dgm:pt modelId="{BED29AB8-6B9C-9A44-A6D3-B76AC2DB6D36}" type="sibTrans" cxnId="{F5C485FE-1B95-7C4E-9B1B-6C4D7C18C4CA}">
      <dgm:prSet/>
      <dgm:spPr/>
      <dgm:t>
        <a:bodyPr/>
        <a:lstStyle/>
        <a:p>
          <a:endParaRPr lang="en-US" sz="1100"/>
        </a:p>
      </dgm:t>
    </dgm:pt>
    <dgm:pt modelId="{E7BE72D2-3475-7046-BB8C-028B3E341F0F}">
      <dgm:prSet phldrT="[Text]" custT="1"/>
      <dgm:spPr>
        <a:xfrm rot="5400000">
          <a:off x="3904874" y="3025560"/>
          <a:ext cx="861868" cy="4080760"/>
        </a:xfrm>
        <a:prstGeom prst="round2SameRect">
          <a:avLst/>
        </a:prstGeom>
        <a:solidFill>
          <a:srgbClr val="00376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376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dirty="0">
              <a:solidFill>
                <a:srgbClr val="003764"/>
              </a:solidFill>
              <a:latin typeface="Roboto"/>
              <a:ea typeface="+mn-ea"/>
              <a:cs typeface="+mn-cs"/>
            </a:rPr>
            <a:t>20% Cycle time reduction (BE)</a:t>
          </a:r>
        </a:p>
      </dgm:t>
    </dgm:pt>
    <dgm:pt modelId="{B5116B31-59B4-AE42-A131-9FCFBA9EB463}" type="parTrans" cxnId="{6C4F2AA0-0130-A340-A103-4FAD6767891E}">
      <dgm:prSet/>
      <dgm:spPr/>
      <dgm:t>
        <a:bodyPr/>
        <a:lstStyle/>
        <a:p>
          <a:endParaRPr lang="en-US" sz="1100"/>
        </a:p>
      </dgm:t>
    </dgm:pt>
    <dgm:pt modelId="{E590BBDC-6CCB-DA40-82C9-31765AF4DAF3}" type="sibTrans" cxnId="{6C4F2AA0-0130-A340-A103-4FAD6767891E}">
      <dgm:prSet/>
      <dgm:spPr/>
      <dgm:t>
        <a:bodyPr/>
        <a:lstStyle/>
        <a:p>
          <a:endParaRPr lang="en-US" sz="1100"/>
        </a:p>
      </dgm:t>
    </dgm:pt>
    <dgm:pt modelId="{646B089B-3720-8A4A-8EF6-711149C798E4}">
      <dgm:prSet phldrT="[Text]" custT="1"/>
      <dgm:spPr>
        <a:xfrm>
          <a:off x="0" y="4527273"/>
          <a:ext cx="2295428" cy="1077335"/>
        </a:xfrm>
        <a:prstGeom prst="roundRect">
          <a:avLst/>
        </a:prstGeom>
        <a:gradFill rotWithShape="0">
          <a:gsLst>
            <a:gs pos="0">
              <a:srgbClr val="00376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76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76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n-US" sz="11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Efficiency</a:t>
          </a:r>
        </a:p>
      </dgm:t>
    </dgm:pt>
    <dgm:pt modelId="{8A713C12-F9B1-914D-9A73-831116D7EF4F}" type="parTrans" cxnId="{4A0E2851-D312-3345-ADFD-B18B433A0811}">
      <dgm:prSet/>
      <dgm:spPr/>
      <dgm:t>
        <a:bodyPr/>
        <a:lstStyle/>
        <a:p>
          <a:endParaRPr lang="en-US" sz="1100"/>
        </a:p>
      </dgm:t>
    </dgm:pt>
    <dgm:pt modelId="{2711CED2-13B9-BC43-8998-7420A6C1D2C4}" type="sibTrans" cxnId="{4A0E2851-D312-3345-ADFD-B18B433A0811}">
      <dgm:prSet/>
      <dgm:spPr/>
      <dgm:t>
        <a:bodyPr/>
        <a:lstStyle/>
        <a:p>
          <a:endParaRPr lang="en-US" sz="1100"/>
        </a:p>
      </dgm:t>
    </dgm:pt>
    <dgm:pt modelId="{F3E98007-FFB4-2149-95D9-1DEC2BFA9D30}" type="pres">
      <dgm:prSet presAssocID="{D6109EF0-F598-5A4A-9554-11F13BA72A6C}" presName="Name0" presStyleCnt="0">
        <dgm:presLayoutVars>
          <dgm:dir/>
          <dgm:animLvl val="lvl"/>
          <dgm:resizeHandles val="exact"/>
        </dgm:presLayoutVars>
      </dgm:prSet>
      <dgm:spPr/>
    </dgm:pt>
    <dgm:pt modelId="{1C55B47E-C520-2F41-89A9-F90D233E74FE}" type="pres">
      <dgm:prSet presAssocID="{2C407548-D0F9-D64F-A840-B61C4301446B}" presName="linNode" presStyleCnt="0"/>
      <dgm:spPr/>
    </dgm:pt>
    <dgm:pt modelId="{AAEF9715-78DB-8142-8F84-325580575A17}" type="pres">
      <dgm:prSet presAssocID="{2C407548-D0F9-D64F-A840-B61C4301446B}" presName="parentText" presStyleLbl="node1" presStyleIdx="0" presStyleCnt="5" custScaleX="79492" custLinFactNeighborY="-2695">
        <dgm:presLayoutVars>
          <dgm:chMax val="1"/>
          <dgm:bulletEnabled val="1"/>
        </dgm:presLayoutVars>
      </dgm:prSet>
      <dgm:spPr/>
    </dgm:pt>
    <dgm:pt modelId="{BCC93A9D-B611-354B-830C-0A1B8474F218}" type="pres">
      <dgm:prSet presAssocID="{2C407548-D0F9-D64F-A840-B61C4301446B}" presName="descendantText" presStyleLbl="alignAccFollowNode1" presStyleIdx="0" presStyleCnt="5" custScaleX="69481">
        <dgm:presLayoutVars>
          <dgm:bulletEnabled val="1"/>
        </dgm:presLayoutVars>
      </dgm:prSet>
      <dgm:spPr/>
    </dgm:pt>
    <dgm:pt modelId="{99F45D9B-713A-1D4B-A189-D0C659545211}" type="pres">
      <dgm:prSet presAssocID="{F66E7FC4-78E0-1B49-A79C-EED2FF7E028B}" presName="sp" presStyleCnt="0"/>
      <dgm:spPr/>
    </dgm:pt>
    <dgm:pt modelId="{7B6BB442-0D78-A44E-9F50-2433B0015001}" type="pres">
      <dgm:prSet presAssocID="{2438B46B-A1ED-764D-B80B-01200A05F814}" presName="linNode" presStyleCnt="0"/>
      <dgm:spPr/>
    </dgm:pt>
    <dgm:pt modelId="{34426FA6-9F4C-B642-AE1D-675FDC2E5EBD}" type="pres">
      <dgm:prSet presAssocID="{2438B46B-A1ED-764D-B80B-01200A05F814}" presName="parentText" presStyleLbl="node1" presStyleIdx="1" presStyleCnt="5" custScaleX="79492">
        <dgm:presLayoutVars>
          <dgm:chMax val="1"/>
          <dgm:bulletEnabled val="1"/>
        </dgm:presLayoutVars>
      </dgm:prSet>
      <dgm:spPr/>
    </dgm:pt>
    <dgm:pt modelId="{C8124079-FDDB-2546-8D82-8595BDFB010F}" type="pres">
      <dgm:prSet presAssocID="{2438B46B-A1ED-764D-B80B-01200A05F814}" presName="descendantText" presStyleLbl="alignAccFollowNode1" presStyleIdx="1" presStyleCnt="5" custScaleX="69481" custLinFactNeighborY="0">
        <dgm:presLayoutVars>
          <dgm:bulletEnabled val="1"/>
        </dgm:presLayoutVars>
      </dgm:prSet>
      <dgm:spPr/>
    </dgm:pt>
    <dgm:pt modelId="{4DFE7549-A087-4349-BC06-D2BB9CBA811A}" type="pres">
      <dgm:prSet presAssocID="{02BDA87F-4869-2244-87E1-8E8FD5B3E791}" presName="sp" presStyleCnt="0"/>
      <dgm:spPr/>
    </dgm:pt>
    <dgm:pt modelId="{C5BA0F2A-E334-6A41-9D50-B3BAB20F70A3}" type="pres">
      <dgm:prSet presAssocID="{9EEE9CFA-C013-5D45-BB4F-5972AEDAEF56}" presName="linNode" presStyleCnt="0"/>
      <dgm:spPr/>
    </dgm:pt>
    <dgm:pt modelId="{7B2827AB-4D9F-334F-B08F-5556181B5496}" type="pres">
      <dgm:prSet presAssocID="{9EEE9CFA-C013-5D45-BB4F-5972AEDAEF56}" presName="parentText" presStyleLbl="node1" presStyleIdx="2" presStyleCnt="5" custScaleX="79492">
        <dgm:presLayoutVars>
          <dgm:chMax val="1"/>
          <dgm:bulletEnabled val="1"/>
        </dgm:presLayoutVars>
      </dgm:prSet>
      <dgm:spPr/>
    </dgm:pt>
    <dgm:pt modelId="{07DC69C1-2F23-FD4A-B3A4-AA0534957C31}" type="pres">
      <dgm:prSet presAssocID="{9EEE9CFA-C013-5D45-BB4F-5972AEDAEF56}" presName="descendantText" presStyleLbl="alignAccFollowNode1" presStyleIdx="2" presStyleCnt="5" custScaleX="68809">
        <dgm:presLayoutVars>
          <dgm:bulletEnabled val="1"/>
        </dgm:presLayoutVars>
      </dgm:prSet>
      <dgm:spPr/>
    </dgm:pt>
    <dgm:pt modelId="{4C424C8A-45C4-A24B-8996-F0767F14BAD0}" type="pres">
      <dgm:prSet presAssocID="{5D1683AE-8654-6042-B940-852DCEBA112B}" presName="sp" presStyleCnt="0"/>
      <dgm:spPr/>
    </dgm:pt>
    <dgm:pt modelId="{45326D7F-B272-8C49-BF58-2662BB1BA7BA}" type="pres">
      <dgm:prSet presAssocID="{394F9010-7115-1F49-A381-966D2225F688}" presName="linNode" presStyleCnt="0"/>
      <dgm:spPr/>
    </dgm:pt>
    <dgm:pt modelId="{F70FCFC0-03CF-B94C-A797-1653CBE43CBA}" type="pres">
      <dgm:prSet presAssocID="{394F9010-7115-1F49-A381-966D2225F688}" presName="parentText" presStyleLbl="node1" presStyleIdx="3" presStyleCnt="5" custScaleX="79492">
        <dgm:presLayoutVars>
          <dgm:chMax val="1"/>
          <dgm:bulletEnabled val="1"/>
        </dgm:presLayoutVars>
      </dgm:prSet>
      <dgm:spPr/>
    </dgm:pt>
    <dgm:pt modelId="{B089A49E-A42E-044A-BCDA-60A32874541A}" type="pres">
      <dgm:prSet presAssocID="{394F9010-7115-1F49-A381-966D2225F688}" presName="descendantText" presStyleLbl="alignAccFollowNode1" presStyleIdx="3" presStyleCnt="5" custScaleX="69481">
        <dgm:presLayoutVars>
          <dgm:bulletEnabled val="1"/>
        </dgm:presLayoutVars>
      </dgm:prSet>
      <dgm:spPr/>
    </dgm:pt>
    <dgm:pt modelId="{02920F00-1388-0F4E-862C-C7B9AE0CDD9D}" type="pres">
      <dgm:prSet presAssocID="{53A80510-FE39-4F4A-A847-D618F05D0EA2}" presName="sp" presStyleCnt="0"/>
      <dgm:spPr/>
    </dgm:pt>
    <dgm:pt modelId="{A7252BE4-2D8A-D54D-8460-04DE4BFECD06}" type="pres">
      <dgm:prSet presAssocID="{646B089B-3720-8A4A-8EF6-711149C798E4}" presName="linNode" presStyleCnt="0"/>
      <dgm:spPr/>
    </dgm:pt>
    <dgm:pt modelId="{E475799E-5823-8A44-B108-8C439C82BBBB}" type="pres">
      <dgm:prSet presAssocID="{646B089B-3720-8A4A-8EF6-711149C798E4}" presName="parentText" presStyleLbl="node1" presStyleIdx="4" presStyleCnt="5" custScaleX="79492">
        <dgm:presLayoutVars>
          <dgm:chMax val="1"/>
          <dgm:bulletEnabled val="1"/>
        </dgm:presLayoutVars>
      </dgm:prSet>
      <dgm:spPr/>
    </dgm:pt>
    <dgm:pt modelId="{22C4FDDB-924C-654D-B8BF-9F3314AA8FDF}" type="pres">
      <dgm:prSet presAssocID="{646B089B-3720-8A4A-8EF6-711149C798E4}" presName="descendantText" presStyleLbl="alignAccFollowNode1" presStyleIdx="4" presStyleCnt="5" custScaleX="68322">
        <dgm:presLayoutVars>
          <dgm:bulletEnabled val="1"/>
        </dgm:presLayoutVars>
      </dgm:prSet>
      <dgm:spPr/>
    </dgm:pt>
  </dgm:ptLst>
  <dgm:cxnLst>
    <dgm:cxn modelId="{9E2CAF11-D667-C249-8E25-05CBEBB26259}" type="presOf" srcId="{9EEE9CFA-C013-5D45-BB4F-5972AEDAEF56}" destId="{7B2827AB-4D9F-334F-B08F-5556181B5496}" srcOrd="0" destOrd="0" presId="urn:microsoft.com/office/officeart/2005/8/layout/vList5"/>
    <dgm:cxn modelId="{4D333A17-6DA2-894D-89FA-DD1B70457228}" srcId="{D6109EF0-F598-5A4A-9554-11F13BA72A6C}" destId="{9EEE9CFA-C013-5D45-BB4F-5972AEDAEF56}" srcOrd="2" destOrd="0" parTransId="{CE53842F-F840-134A-A83B-9133C9D6F376}" sibTransId="{5D1683AE-8654-6042-B940-852DCEBA112B}"/>
    <dgm:cxn modelId="{4E7DAE1F-E75C-D54D-8A11-0C1F6A61E5F1}" type="presOf" srcId="{394F9010-7115-1F49-A381-966D2225F688}" destId="{F70FCFC0-03CF-B94C-A797-1653CBE43CBA}" srcOrd="0" destOrd="0" presId="urn:microsoft.com/office/officeart/2005/8/layout/vList5"/>
    <dgm:cxn modelId="{77991620-E42E-5042-8363-6F3638CA7813}" type="presOf" srcId="{2438B46B-A1ED-764D-B80B-01200A05F814}" destId="{34426FA6-9F4C-B642-AE1D-675FDC2E5EBD}" srcOrd="0" destOrd="0" presId="urn:microsoft.com/office/officeart/2005/8/layout/vList5"/>
    <dgm:cxn modelId="{35D51532-6C8A-1F40-8FBC-9EF676ED942F}" srcId="{D6109EF0-F598-5A4A-9554-11F13BA72A6C}" destId="{2438B46B-A1ED-764D-B80B-01200A05F814}" srcOrd="1" destOrd="0" parTransId="{CBD3C5F5-78DB-1546-A91B-7D37FEB13773}" sibTransId="{02BDA87F-4869-2244-87E1-8E8FD5B3E791}"/>
    <dgm:cxn modelId="{C6EADA33-248E-1742-9386-49B8C803C0F7}" type="presOf" srcId="{98700C24-5510-944C-B505-7AC5D79DC9FE}" destId="{B089A49E-A42E-044A-BCDA-60A32874541A}" srcOrd="0" destOrd="0" presId="urn:microsoft.com/office/officeart/2005/8/layout/vList5"/>
    <dgm:cxn modelId="{65FDD435-D138-F74F-9932-BD6D70D9F05B}" type="presOf" srcId="{D6109EF0-F598-5A4A-9554-11F13BA72A6C}" destId="{F3E98007-FFB4-2149-95D9-1DEC2BFA9D30}" srcOrd="0" destOrd="0" presId="urn:microsoft.com/office/officeart/2005/8/layout/vList5"/>
    <dgm:cxn modelId="{EA8C8637-D01A-8646-A5A6-48FBEA0C5F50}" type="presOf" srcId="{E7BE72D2-3475-7046-BB8C-028B3E341F0F}" destId="{22C4FDDB-924C-654D-B8BF-9F3314AA8FDF}" srcOrd="0" destOrd="0" presId="urn:microsoft.com/office/officeart/2005/8/layout/vList5"/>
    <dgm:cxn modelId="{45CF6E63-2B32-814C-9A5E-120E47764C18}" type="presOf" srcId="{2C407548-D0F9-D64F-A840-B61C4301446B}" destId="{AAEF9715-78DB-8142-8F84-325580575A17}" srcOrd="0" destOrd="0" presId="urn:microsoft.com/office/officeart/2005/8/layout/vList5"/>
    <dgm:cxn modelId="{68F17A44-7E94-2D4D-BE84-9F224C62EE10}" srcId="{2438B46B-A1ED-764D-B80B-01200A05F814}" destId="{2ECB9FB8-69B1-DD47-9C30-53C03C1145AA}" srcOrd="0" destOrd="0" parTransId="{36A86133-0153-3F4E-8A05-E2DB181EAD9D}" sibTransId="{0C88A181-73F6-CE4D-B556-4B8627663833}"/>
    <dgm:cxn modelId="{4A0E2851-D312-3345-ADFD-B18B433A0811}" srcId="{D6109EF0-F598-5A4A-9554-11F13BA72A6C}" destId="{646B089B-3720-8A4A-8EF6-711149C798E4}" srcOrd="4" destOrd="0" parTransId="{8A713C12-F9B1-914D-9A73-831116D7EF4F}" sibTransId="{2711CED2-13B9-BC43-8998-7420A6C1D2C4}"/>
    <dgm:cxn modelId="{01516A51-E544-8C41-BC88-72765C896B8D}" srcId="{D6109EF0-F598-5A4A-9554-11F13BA72A6C}" destId="{2C407548-D0F9-D64F-A840-B61C4301446B}" srcOrd="0" destOrd="0" parTransId="{1EDD55DD-7273-A14C-983C-0B70D3679729}" sibTransId="{F66E7FC4-78E0-1B49-A79C-EED2FF7E028B}"/>
    <dgm:cxn modelId="{9D1B8D7B-BBCB-2C4C-86B9-09AE9330CB07}" srcId="{9EEE9CFA-C013-5D45-BB4F-5972AEDAEF56}" destId="{FC2A868F-FE92-B243-ACE2-B95F1AAA988D}" srcOrd="0" destOrd="0" parTransId="{DBB08230-E197-0344-A8B4-2BA36C54D7F6}" sibTransId="{61D830A9-6C6C-1742-9E3D-B9FA8FDA4C96}"/>
    <dgm:cxn modelId="{AE51628F-7C49-9541-BE08-8FD099373507}" srcId="{2C407548-D0F9-D64F-A840-B61C4301446B}" destId="{92422C5C-5368-E145-8B3E-7CCDA0E95743}" srcOrd="0" destOrd="0" parTransId="{46A1E6F2-7AB1-8948-8532-8EA494225BAF}" sibTransId="{21A5BA3C-E338-4A41-AC21-98E62BC009CA}"/>
    <dgm:cxn modelId="{613F469E-A2EC-D84F-BEC0-7F65B33623CC}" type="presOf" srcId="{2ECB9FB8-69B1-DD47-9C30-53C03C1145AA}" destId="{C8124079-FDDB-2546-8D82-8595BDFB010F}" srcOrd="0" destOrd="0" presId="urn:microsoft.com/office/officeart/2005/8/layout/vList5"/>
    <dgm:cxn modelId="{6C4F2AA0-0130-A340-A103-4FAD6767891E}" srcId="{646B089B-3720-8A4A-8EF6-711149C798E4}" destId="{E7BE72D2-3475-7046-BB8C-028B3E341F0F}" srcOrd="0" destOrd="0" parTransId="{B5116B31-59B4-AE42-A131-9FCFBA9EB463}" sibTransId="{E590BBDC-6CCB-DA40-82C9-31765AF4DAF3}"/>
    <dgm:cxn modelId="{E59239A0-A9F3-B34B-9CE3-196507552A20}" type="presOf" srcId="{646B089B-3720-8A4A-8EF6-711149C798E4}" destId="{E475799E-5823-8A44-B108-8C439C82BBBB}" srcOrd="0" destOrd="0" presId="urn:microsoft.com/office/officeart/2005/8/layout/vList5"/>
    <dgm:cxn modelId="{FCF73BAF-421F-5D4C-9032-FCA41FF35E0B}" srcId="{D6109EF0-F598-5A4A-9554-11F13BA72A6C}" destId="{394F9010-7115-1F49-A381-966D2225F688}" srcOrd="3" destOrd="0" parTransId="{B3AF5960-538E-AC43-BDF8-45B5F916BBC3}" sibTransId="{53A80510-FE39-4F4A-A847-D618F05D0EA2}"/>
    <dgm:cxn modelId="{E45FAAB2-CDC1-F442-9D7B-5D546582B283}" type="presOf" srcId="{FC2A868F-FE92-B243-ACE2-B95F1AAA988D}" destId="{07DC69C1-2F23-FD4A-B3A4-AA0534957C31}" srcOrd="0" destOrd="0" presId="urn:microsoft.com/office/officeart/2005/8/layout/vList5"/>
    <dgm:cxn modelId="{CD7256F3-D3C6-2B4F-A5C2-4E169E6E6C84}" type="presOf" srcId="{92422C5C-5368-E145-8B3E-7CCDA0E95743}" destId="{BCC93A9D-B611-354B-830C-0A1B8474F218}" srcOrd="0" destOrd="0" presId="urn:microsoft.com/office/officeart/2005/8/layout/vList5"/>
    <dgm:cxn modelId="{F5C485FE-1B95-7C4E-9B1B-6C4D7C18C4CA}" srcId="{394F9010-7115-1F49-A381-966D2225F688}" destId="{98700C24-5510-944C-B505-7AC5D79DC9FE}" srcOrd="0" destOrd="0" parTransId="{C4375CBB-27DF-3D46-B4A6-33184F99F4AE}" sibTransId="{BED29AB8-6B9C-9A44-A6D3-B76AC2DB6D36}"/>
    <dgm:cxn modelId="{686D53CF-412D-8244-B254-792F4586AC04}" type="presParOf" srcId="{F3E98007-FFB4-2149-95D9-1DEC2BFA9D30}" destId="{1C55B47E-C520-2F41-89A9-F90D233E74FE}" srcOrd="0" destOrd="0" presId="urn:microsoft.com/office/officeart/2005/8/layout/vList5"/>
    <dgm:cxn modelId="{0580BD40-AE16-E045-827E-77F11ED6FA92}" type="presParOf" srcId="{1C55B47E-C520-2F41-89A9-F90D233E74FE}" destId="{AAEF9715-78DB-8142-8F84-325580575A17}" srcOrd="0" destOrd="0" presId="urn:microsoft.com/office/officeart/2005/8/layout/vList5"/>
    <dgm:cxn modelId="{6D2DD3F2-6D6A-CC46-B5C1-03BA9A2F621D}" type="presParOf" srcId="{1C55B47E-C520-2F41-89A9-F90D233E74FE}" destId="{BCC93A9D-B611-354B-830C-0A1B8474F218}" srcOrd="1" destOrd="0" presId="urn:microsoft.com/office/officeart/2005/8/layout/vList5"/>
    <dgm:cxn modelId="{1D1A3F4F-8233-314A-90A3-2D76FF473994}" type="presParOf" srcId="{F3E98007-FFB4-2149-95D9-1DEC2BFA9D30}" destId="{99F45D9B-713A-1D4B-A189-D0C659545211}" srcOrd="1" destOrd="0" presId="urn:microsoft.com/office/officeart/2005/8/layout/vList5"/>
    <dgm:cxn modelId="{8248626E-7D8A-8B4E-8151-4C84C34CC9A1}" type="presParOf" srcId="{F3E98007-FFB4-2149-95D9-1DEC2BFA9D30}" destId="{7B6BB442-0D78-A44E-9F50-2433B0015001}" srcOrd="2" destOrd="0" presId="urn:microsoft.com/office/officeart/2005/8/layout/vList5"/>
    <dgm:cxn modelId="{85C855FC-122B-FE43-8868-B9CDD2BEFFE0}" type="presParOf" srcId="{7B6BB442-0D78-A44E-9F50-2433B0015001}" destId="{34426FA6-9F4C-B642-AE1D-675FDC2E5EBD}" srcOrd="0" destOrd="0" presId="urn:microsoft.com/office/officeart/2005/8/layout/vList5"/>
    <dgm:cxn modelId="{879FF0B0-DEAC-4647-A00E-D7E6F8175235}" type="presParOf" srcId="{7B6BB442-0D78-A44E-9F50-2433B0015001}" destId="{C8124079-FDDB-2546-8D82-8595BDFB010F}" srcOrd="1" destOrd="0" presId="urn:microsoft.com/office/officeart/2005/8/layout/vList5"/>
    <dgm:cxn modelId="{B47DAD46-65C4-D84A-BED9-F859D329C7E5}" type="presParOf" srcId="{F3E98007-FFB4-2149-95D9-1DEC2BFA9D30}" destId="{4DFE7549-A087-4349-BC06-D2BB9CBA811A}" srcOrd="3" destOrd="0" presId="urn:microsoft.com/office/officeart/2005/8/layout/vList5"/>
    <dgm:cxn modelId="{869239B5-FA8D-FF4A-96DC-5178AC8AAF44}" type="presParOf" srcId="{F3E98007-FFB4-2149-95D9-1DEC2BFA9D30}" destId="{C5BA0F2A-E334-6A41-9D50-B3BAB20F70A3}" srcOrd="4" destOrd="0" presId="urn:microsoft.com/office/officeart/2005/8/layout/vList5"/>
    <dgm:cxn modelId="{90A50F66-85F8-564C-895A-52E98447953D}" type="presParOf" srcId="{C5BA0F2A-E334-6A41-9D50-B3BAB20F70A3}" destId="{7B2827AB-4D9F-334F-B08F-5556181B5496}" srcOrd="0" destOrd="0" presId="urn:microsoft.com/office/officeart/2005/8/layout/vList5"/>
    <dgm:cxn modelId="{FAF578B4-3C40-D649-A5CE-5987EC075624}" type="presParOf" srcId="{C5BA0F2A-E334-6A41-9D50-B3BAB20F70A3}" destId="{07DC69C1-2F23-FD4A-B3A4-AA0534957C31}" srcOrd="1" destOrd="0" presId="urn:microsoft.com/office/officeart/2005/8/layout/vList5"/>
    <dgm:cxn modelId="{1F689235-345A-0845-AC64-BE0E635D0B2E}" type="presParOf" srcId="{F3E98007-FFB4-2149-95D9-1DEC2BFA9D30}" destId="{4C424C8A-45C4-A24B-8996-F0767F14BAD0}" srcOrd="5" destOrd="0" presId="urn:microsoft.com/office/officeart/2005/8/layout/vList5"/>
    <dgm:cxn modelId="{5C8B1356-9A5F-3E40-864D-E36DE109CB69}" type="presParOf" srcId="{F3E98007-FFB4-2149-95D9-1DEC2BFA9D30}" destId="{45326D7F-B272-8C49-BF58-2662BB1BA7BA}" srcOrd="6" destOrd="0" presId="urn:microsoft.com/office/officeart/2005/8/layout/vList5"/>
    <dgm:cxn modelId="{8BA8A18F-7EC6-8643-B636-398056AA0C50}" type="presParOf" srcId="{45326D7F-B272-8C49-BF58-2662BB1BA7BA}" destId="{F70FCFC0-03CF-B94C-A797-1653CBE43CBA}" srcOrd="0" destOrd="0" presId="urn:microsoft.com/office/officeart/2005/8/layout/vList5"/>
    <dgm:cxn modelId="{8A8EDB35-9318-B241-9442-78035F207BDE}" type="presParOf" srcId="{45326D7F-B272-8C49-BF58-2662BB1BA7BA}" destId="{B089A49E-A42E-044A-BCDA-60A32874541A}" srcOrd="1" destOrd="0" presId="urn:microsoft.com/office/officeart/2005/8/layout/vList5"/>
    <dgm:cxn modelId="{0DF08235-B868-5944-960C-84FED014E226}" type="presParOf" srcId="{F3E98007-FFB4-2149-95D9-1DEC2BFA9D30}" destId="{02920F00-1388-0F4E-862C-C7B9AE0CDD9D}" srcOrd="7" destOrd="0" presId="urn:microsoft.com/office/officeart/2005/8/layout/vList5"/>
    <dgm:cxn modelId="{A59AAF3D-62CA-9B48-B8AB-ED0C925C0A3A}" type="presParOf" srcId="{F3E98007-FFB4-2149-95D9-1DEC2BFA9D30}" destId="{A7252BE4-2D8A-D54D-8460-04DE4BFECD06}" srcOrd="8" destOrd="0" presId="urn:microsoft.com/office/officeart/2005/8/layout/vList5"/>
    <dgm:cxn modelId="{E2B57C38-5452-9D40-955C-CCA9FC2EE847}" type="presParOf" srcId="{A7252BE4-2D8A-D54D-8460-04DE4BFECD06}" destId="{E475799E-5823-8A44-B108-8C439C82BBBB}" srcOrd="0" destOrd="0" presId="urn:microsoft.com/office/officeart/2005/8/layout/vList5"/>
    <dgm:cxn modelId="{2652FED2-419C-F94E-9929-996A2516D9DF}" type="presParOf" srcId="{A7252BE4-2D8A-D54D-8460-04DE4BFECD06}" destId="{22C4FDDB-924C-654D-B8BF-9F3314AA8F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82C47-A8C3-8D40-93F8-088E79F92780}">
      <dsp:nvSpPr>
        <dsp:cNvPr id="0" name=""/>
        <dsp:cNvSpPr/>
      </dsp:nvSpPr>
      <dsp:spPr>
        <a:xfrm>
          <a:off x="864356" y="0"/>
          <a:ext cx="1508854" cy="150885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73BB5C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E753E7-47B4-3F4B-A0FD-2C4E1A0634FA}">
      <dsp:nvSpPr>
        <dsp:cNvPr id="0" name=""/>
        <dsp:cNvSpPr/>
      </dsp:nvSpPr>
      <dsp:spPr>
        <a:xfrm>
          <a:off x="962432" y="98075"/>
          <a:ext cx="603542" cy="603542"/>
        </a:xfrm>
        <a:prstGeom prst="roundRect">
          <a:avLst/>
        </a:prstGeom>
        <a:solidFill>
          <a:srgbClr val="73BB5C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WCMs</a:t>
          </a:r>
        </a:p>
      </dsp:txBody>
      <dsp:txXfrm>
        <a:off x="991894" y="127537"/>
        <a:ext cx="544618" cy="544618"/>
      </dsp:txXfrm>
    </dsp:sp>
    <dsp:sp modelId="{6BAB1E44-EACD-974B-8DC7-BD9EF9EB9967}">
      <dsp:nvSpPr>
        <dsp:cNvPr id="0" name=""/>
        <dsp:cNvSpPr/>
      </dsp:nvSpPr>
      <dsp:spPr>
        <a:xfrm>
          <a:off x="1671593" y="98075"/>
          <a:ext cx="603542" cy="603542"/>
        </a:xfrm>
        <a:prstGeom prst="roundRect">
          <a:avLst/>
        </a:prstGeom>
        <a:solidFill>
          <a:srgbClr val="F29B26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SF</a:t>
          </a:r>
        </a:p>
      </dsp:txBody>
      <dsp:txXfrm>
        <a:off x="1701055" y="127537"/>
        <a:ext cx="544618" cy="544618"/>
      </dsp:txXfrm>
    </dsp:sp>
    <dsp:sp modelId="{A5B68CC4-E2B4-4847-A1D6-10CDE6F33AD8}">
      <dsp:nvSpPr>
        <dsp:cNvPr id="0" name=""/>
        <dsp:cNvSpPr/>
      </dsp:nvSpPr>
      <dsp:spPr>
        <a:xfrm>
          <a:off x="962432" y="807237"/>
          <a:ext cx="603542" cy="603542"/>
        </a:xfrm>
        <a:prstGeom prst="roundRect">
          <a:avLst/>
        </a:prstGeom>
        <a:solidFill>
          <a:srgbClr val="E74C3C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219261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NPI </a:t>
          </a:r>
        </a:p>
        <a:p>
          <a:pPr marL="0" lvl="0" indent="0" algn="ctr" defTabSz="1219261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PMO</a:t>
          </a:r>
        </a:p>
      </dsp:txBody>
      <dsp:txXfrm>
        <a:off x="991894" y="836699"/>
        <a:ext cx="544618" cy="544618"/>
      </dsp:txXfrm>
    </dsp:sp>
    <dsp:sp modelId="{3C80ADAB-E329-E041-9482-4C5A7B7A5937}">
      <dsp:nvSpPr>
        <dsp:cNvPr id="0" name=""/>
        <dsp:cNvSpPr/>
      </dsp:nvSpPr>
      <dsp:spPr>
        <a:xfrm>
          <a:off x="1671593" y="807237"/>
          <a:ext cx="603542" cy="603542"/>
        </a:xfrm>
        <a:prstGeom prst="roundRect">
          <a:avLst/>
        </a:prstGeom>
        <a:solidFill>
          <a:srgbClr val="003764">
            <a:lumMod val="90000"/>
            <a:lumOff val="10000"/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ENG</a:t>
          </a:r>
        </a:p>
      </dsp:txBody>
      <dsp:txXfrm>
        <a:off x="1701055" y="836699"/>
        <a:ext cx="544618" cy="544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93A9D-B611-354B-830C-0A1B8474F218}">
      <dsp:nvSpPr>
        <dsp:cNvPr id="0" name=""/>
        <dsp:cNvSpPr/>
      </dsp:nvSpPr>
      <dsp:spPr>
        <a:xfrm rot="5400000">
          <a:off x="2053505" y="-517160"/>
          <a:ext cx="423777" cy="1566466"/>
        </a:xfrm>
        <a:prstGeom prst="round2SameRect">
          <a:avLst/>
        </a:prstGeom>
        <a:solidFill>
          <a:srgbClr val="00376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376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003764"/>
              </a:solidFill>
              <a:latin typeface="Roboto"/>
              <a:ea typeface="+mn-ea"/>
              <a:cs typeface="+mn-cs"/>
            </a:rPr>
            <a:t>20-40% OEE Improvement</a:t>
          </a:r>
        </a:p>
      </dsp:txBody>
      <dsp:txXfrm rot="-5400000">
        <a:off x="1482161" y="74871"/>
        <a:ext cx="1545779" cy="382403"/>
      </dsp:txXfrm>
    </dsp:sp>
    <dsp:sp modelId="{AAEF9715-78DB-8142-8F84-325580575A17}">
      <dsp:nvSpPr>
        <dsp:cNvPr id="0" name=""/>
        <dsp:cNvSpPr/>
      </dsp:nvSpPr>
      <dsp:spPr>
        <a:xfrm>
          <a:off x="474067" y="0"/>
          <a:ext cx="1008093" cy="529721"/>
        </a:xfrm>
        <a:prstGeom prst="roundRect">
          <a:avLst/>
        </a:prstGeom>
        <a:gradFill rotWithShape="0">
          <a:gsLst>
            <a:gs pos="0">
              <a:srgbClr val="00376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76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76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OEE</a:t>
          </a:r>
        </a:p>
      </dsp:txBody>
      <dsp:txXfrm>
        <a:off x="499926" y="25859"/>
        <a:ext cx="956375" cy="478003"/>
      </dsp:txXfrm>
    </dsp:sp>
    <dsp:sp modelId="{C8124079-FDDB-2546-8D82-8595BDFB010F}">
      <dsp:nvSpPr>
        <dsp:cNvPr id="0" name=""/>
        <dsp:cNvSpPr/>
      </dsp:nvSpPr>
      <dsp:spPr>
        <a:xfrm rot="5400000">
          <a:off x="2053505" y="39047"/>
          <a:ext cx="423777" cy="1566466"/>
        </a:xfrm>
        <a:prstGeom prst="round2SameRect">
          <a:avLst/>
        </a:prstGeom>
        <a:solidFill>
          <a:srgbClr val="00376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376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003764"/>
              </a:solidFill>
              <a:latin typeface="Roboto"/>
              <a:ea typeface="+mn-ea"/>
              <a:cs typeface="+mn-cs"/>
            </a:rPr>
            <a:t>15-25% Changeover reduction</a:t>
          </a:r>
        </a:p>
      </dsp:txBody>
      <dsp:txXfrm rot="-5400000">
        <a:off x="1482161" y="631079"/>
        <a:ext cx="1545779" cy="382403"/>
      </dsp:txXfrm>
    </dsp:sp>
    <dsp:sp modelId="{34426FA6-9F4C-B642-AE1D-675FDC2E5EBD}">
      <dsp:nvSpPr>
        <dsp:cNvPr id="0" name=""/>
        <dsp:cNvSpPr/>
      </dsp:nvSpPr>
      <dsp:spPr>
        <a:xfrm>
          <a:off x="474067" y="557419"/>
          <a:ext cx="1008093" cy="529721"/>
        </a:xfrm>
        <a:prstGeom prst="roundRect">
          <a:avLst/>
        </a:prstGeom>
        <a:gradFill rotWithShape="0">
          <a:gsLst>
            <a:gs pos="0">
              <a:srgbClr val="00376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76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76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Changeover</a:t>
          </a:r>
        </a:p>
      </dsp:txBody>
      <dsp:txXfrm>
        <a:off x="499926" y="583278"/>
        <a:ext cx="956375" cy="478003"/>
      </dsp:txXfrm>
    </dsp:sp>
    <dsp:sp modelId="{07DC69C1-2F23-FD4A-B3A4-AA0534957C31}">
      <dsp:nvSpPr>
        <dsp:cNvPr id="0" name=""/>
        <dsp:cNvSpPr/>
      </dsp:nvSpPr>
      <dsp:spPr>
        <a:xfrm rot="5400000">
          <a:off x="2045930" y="602830"/>
          <a:ext cx="423777" cy="1551315"/>
        </a:xfrm>
        <a:prstGeom prst="round2SameRect">
          <a:avLst/>
        </a:prstGeom>
        <a:solidFill>
          <a:srgbClr val="00376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376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003764"/>
              </a:solidFill>
              <a:latin typeface="Roboto"/>
              <a:ea typeface="+mn-ea"/>
              <a:cs typeface="+mn-cs"/>
            </a:rPr>
            <a:t>20-30% accuracy improvement </a:t>
          </a:r>
        </a:p>
      </dsp:txBody>
      <dsp:txXfrm rot="-5400000">
        <a:off x="1482162" y="1187286"/>
        <a:ext cx="1530628" cy="382403"/>
      </dsp:txXfrm>
    </dsp:sp>
    <dsp:sp modelId="{7B2827AB-4D9F-334F-B08F-5556181B5496}">
      <dsp:nvSpPr>
        <dsp:cNvPr id="0" name=""/>
        <dsp:cNvSpPr/>
      </dsp:nvSpPr>
      <dsp:spPr>
        <a:xfrm>
          <a:off x="474067" y="1113627"/>
          <a:ext cx="1008093" cy="529721"/>
        </a:xfrm>
        <a:prstGeom prst="roundRect">
          <a:avLst/>
        </a:prstGeom>
        <a:gradFill rotWithShape="0">
          <a:gsLst>
            <a:gs pos="0">
              <a:srgbClr val="00376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76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76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Placement</a:t>
          </a:r>
        </a:p>
      </dsp:txBody>
      <dsp:txXfrm>
        <a:off x="499926" y="1139486"/>
        <a:ext cx="956375" cy="478003"/>
      </dsp:txXfrm>
    </dsp:sp>
    <dsp:sp modelId="{B089A49E-A42E-044A-BCDA-60A32874541A}">
      <dsp:nvSpPr>
        <dsp:cNvPr id="0" name=""/>
        <dsp:cNvSpPr/>
      </dsp:nvSpPr>
      <dsp:spPr>
        <a:xfrm rot="5400000">
          <a:off x="2053505" y="1151462"/>
          <a:ext cx="423777" cy="1566466"/>
        </a:xfrm>
        <a:prstGeom prst="round2SameRect">
          <a:avLst/>
        </a:prstGeom>
        <a:solidFill>
          <a:srgbClr val="00376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376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003764"/>
              </a:solidFill>
              <a:latin typeface="Roboto"/>
              <a:ea typeface="+mn-ea"/>
              <a:cs typeface="+mn-cs"/>
            </a:rPr>
            <a:t>5-10% FPY improvement</a:t>
          </a:r>
        </a:p>
      </dsp:txBody>
      <dsp:txXfrm rot="-5400000">
        <a:off x="1482161" y="1743494"/>
        <a:ext cx="1545779" cy="382403"/>
      </dsp:txXfrm>
    </dsp:sp>
    <dsp:sp modelId="{F70FCFC0-03CF-B94C-A797-1653CBE43CBA}">
      <dsp:nvSpPr>
        <dsp:cNvPr id="0" name=""/>
        <dsp:cNvSpPr/>
      </dsp:nvSpPr>
      <dsp:spPr>
        <a:xfrm>
          <a:off x="474067" y="1669834"/>
          <a:ext cx="1008093" cy="529721"/>
        </a:xfrm>
        <a:prstGeom prst="roundRect">
          <a:avLst/>
        </a:prstGeom>
        <a:gradFill rotWithShape="0">
          <a:gsLst>
            <a:gs pos="0">
              <a:srgbClr val="00376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76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76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FPY</a:t>
          </a:r>
        </a:p>
      </dsp:txBody>
      <dsp:txXfrm>
        <a:off x="499926" y="1695693"/>
        <a:ext cx="956375" cy="478003"/>
      </dsp:txXfrm>
    </dsp:sp>
    <dsp:sp modelId="{22C4FDDB-924C-654D-B8BF-9F3314AA8FDF}">
      <dsp:nvSpPr>
        <dsp:cNvPr id="0" name=""/>
        <dsp:cNvSpPr/>
      </dsp:nvSpPr>
      <dsp:spPr>
        <a:xfrm rot="5400000">
          <a:off x="2040440" y="1720735"/>
          <a:ext cx="423777" cy="1540336"/>
        </a:xfrm>
        <a:prstGeom prst="round2SameRect">
          <a:avLst/>
        </a:prstGeom>
        <a:solidFill>
          <a:srgbClr val="00376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376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003764"/>
              </a:solidFill>
              <a:latin typeface="Roboto"/>
              <a:ea typeface="+mn-ea"/>
              <a:cs typeface="+mn-cs"/>
            </a:rPr>
            <a:t>20% Cycle time reduction (BE)</a:t>
          </a:r>
        </a:p>
      </dsp:txBody>
      <dsp:txXfrm rot="-5400000">
        <a:off x="1482161" y="2299702"/>
        <a:ext cx="1519649" cy="382403"/>
      </dsp:txXfrm>
    </dsp:sp>
    <dsp:sp modelId="{E475799E-5823-8A44-B108-8C439C82BBBB}">
      <dsp:nvSpPr>
        <dsp:cNvPr id="0" name=""/>
        <dsp:cNvSpPr/>
      </dsp:nvSpPr>
      <dsp:spPr>
        <a:xfrm>
          <a:off x="474067" y="2226042"/>
          <a:ext cx="1008093" cy="529721"/>
        </a:xfrm>
        <a:prstGeom prst="roundRect">
          <a:avLst/>
        </a:prstGeom>
        <a:gradFill rotWithShape="0">
          <a:gsLst>
            <a:gs pos="0">
              <a:srgbClr val="00376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76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76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Roboto"/>
              <a:ea typeface="+mn-ea"/>
              <a:cs typeface="+mn-cs"/>
            </a:rPr>
            <a:t>Efficiency</a:t>
          </a:r>
        </a:p>
      </dsp:txBody>
      <dsp:txXfrm>
        <a:off x="499926" y="2251901"/>
        <a:ext cx="956375" cy="478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r>
              <a:rPr lang="en-US"/>
              <a:t>8/10/2016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41D3C7AF-1FEB-4EE2-A493-ABF00162BE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24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r>
              <a:rPr lang="en-US"/>
              <a:t>8/10/2016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737E573-B9AB-4613-8A30-EC18C900A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3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1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9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0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2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2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1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2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V="1">
            <a:off x="1102659" y="4531409"/>
            <a:ext cx="9963831" cy="3466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"/>
          <p:cNvSpPr txBox="1"/>
          <p:nvPr userDrawn="1"/>
        </p:nvSpPr>
        <p:spPr>
          <a:xfrm>
            <a:off x="0" y="41181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Roboto Light" panose="02000000000000000000"/>
                <a:cs typeface="Roboto Regular"/>
              </a:rPr>
              <a:t>Delivering the next  generation of manufacturing </a:t>
            </a:r>
          </a:p>
        </p:txBody>
      </p:sp>
      <p:sp>
        <p:nvSpPr>
          <p:cNvPr id="22" name="Subtitle"/>
          <p:cNvSpPr txBox="1"/>
          <p:nvPr userDrawn="1"/>
        </p:nvSpPr>
        <p:spPr>
          <a:xfrm>
            <a:off x="-11426" y="461004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8BA56"/>
                </a:solidFill>
                <a:latin typeface="Roboto Light"/>
                <a:ea typeface="Roboto Black" panose="02000000000000000000" pitchFamily="2" charset="0"/>
                <a:cs typeface="Roboto Regular"/>
              </a:rPr>
              <a:t>Digitalization, Visualization &amp; Optimization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596653" y="6146963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JABIL CONFIDENTIAL</a:t>
            </a:r>
          </a:p>
          <a:p>
            <a:pPr algn="ctr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11388" y="739586"/>
            <a:ext cx="4030334" cy="2441687"/>
            <a:chOff x="3711388" y="739586"/>
            <a:chExt cx="4030334" cy="2441687"/>
          </a:xfrm>
        </p:grpSpPr>
        <p:sp>
          <p:nvSpPr>
            <p:cNvPr id="19" name="Freeform 49"/>
            <p:cNvSpPr>
              <a:spLocks noEditPoints="1"/>
            </p:cNvSpPr>
            <p:nvPr userDrawn="1"/>
          </p:nvSpPr>
          <p:spPr bwMode="auto">
            <a:xfrm>
              <a:off x="3711388" y="739586"/>
              <a:ext cx="4030334" cy="2433919"/>
            </a:xfrm>
            <a:custGeom>
              <a:avLst/>
              <a:gdLst>
                <a:gd name="T0" fmla="*/ 508 w 910"/>
                <a:gd name="T1" fmla="*/ 371 h 529"/>
                <a:gd name="T2" fmla="*/ 350 w 910"/>
                <a:gd name="T3" fmla="*/ 469 h 529"/>
                <a:gd name="T4" fmla="*/ 188 w 910"/>
                <a:gd name="T5" fmla="*/ 469 h 529"/>
                <a:gd name="T6" fmla="*/ 222 w 910"/>
                <a:gd name="T7" fmla="*/ 248 h 529"/>
                <a:gd name="T8" fmla="*/ 122 w 910"/>
                <a:gd name="T9" fmla="*/ 163 h 529"/>
                <a:gd name="T10" fmla="*/ 33 w 910"/>
                <a:gd name="T11" fmla="*/ 184 h 529"/>
                <a:gd name="T12" fmla="*/ 33 w 910"/>
                <a:gd name="T13" fmla="*/ 311 h 529"/>
                <a:gd name="T14" fmla="*/ 121 w 910"/>
                <a:gd name="T15" fmla="*/ 352 h 529"/>
                <a:gd name="T16" fmla="*/ 121 w 910"/>
                <a:gd name="T17" fmla="*/ 268 h 529"/>
                <a:gd name="T18" fmla="*/ 111 w 910"/>
                <a:gd name="T19" fmla="*/ 292 h 529"/>
                <a:gd name="T20" fmla="*/ 175 w 910"/>
                <a:gd name="T21" fmla="*/ 248 h 529"/>
                <a:gd name="T22" fmla="*/ 143 w 910"/>
                <a:gd name="T23" fmla="*/ 506 h 529"/>
                <a:gd name="T24" fmla="*/ 267 w 910"/>
                <a:gd name="T25" fmla="*/ 90 h 529"/>
                <a:gd name="T26" fmla="*/ 338 w 910"/>
                <a:gd name="T27" fmla="*/ 178 h 529"/>
                <a:gd name="T28" fmla="*/ 188 w 910"/>
                <a:gd name="T29" fmla="*/ 405 h 529"/>
                <a:gd name="T30" fmla="*/ 230 w 910"/>
                <a:gd name="T31" fmla="*/ 363 h 529"/>
                <a:gd name="T32" fmla="*/ 221 w 910"/>
                <a:gd name="T33" fmla="*/ 394 h 529"/>
                <a:gd name="T34" fmla="*/ 242 w 910"/>
                <a:gd name="T35" fmla="*/ 193 h 529"/>
                <a:gd name="T36" fmla="*/ 350 w 910"/>
                <a:gd name="T37" fmla="*/ 340 h 529"/>
                <a:gd name="T38" fmla="*/ 188 w 910"/>
                <a:gd name="T39" fmla="*/ 340 h 529"/>
                <a:gd name="T40" fmla="*/ 893 w 910"/>
                <a:gd name="T41" fmla="*/ 344 h 529"/>
                <a:gd name="T42" fmla="*/ 840 w 910"/>
                <a:gd name="T43" fmla="*/ 259 h 529"/>
                <a:gd name="T44" fmla="*/ 823 w 910"/>
                <a:gd name="T45" fmla="*/ 528 h 529"/>
                <a:gd name="T46" fmla="*/ 817 w 910"/>
                <a:gd name="T47" fmla="*/ 478 h 529"/>
                <a:gd name="T48" fmla="*/ 801 w 910"/>
                <a:gd name="T49" fmla="*/ 447 h 529"/>
                <a:gd name="T50" fmla="*/ 839 w 910"/>
                <a:gd name="T51" fmla="*/ 437 h 529"/>
                <a:gd name="T52" fmla="*/ 817 w 910"/>
                <a:gd name="T53" fmla="*/ 402 h 529"/>
                <a:gd name="T54" fmla="*/ 824 w 910"/>
                <a:gd name="T55" fmla="*/ 281 h 529"/>
                <a:gd name="T56" fmla="*/ 768 w 910"/>
                <a:gd name="T57" fmla="*/ 335 h 529"/>
                <a:gd name="T58" fmla="*/ 780 w 910"/>
                <a:gd name="T59" fmla="*/ 268 h 529"/>
                <a:gd name="T60" fmla="*/ 780 w 910"/>
                <a:gd name="T61" fmla="*/ 296 h 529"/>
                <a:gd name="T62" fmla="*/ 874 w 910"/>
                <a:gd name="T63" fmla="*/ 362 h 529"/>
                <a:gd name="T64" fmla="*/ 899 w 910"/>
                <a:gd name="T65" fmla="*/ 491 h 529"/>
                <a:gd name="T66" fmla="*/ 876 w 910"/>
                <a:gd name="T67" fmla="*/ 513 h 529"/>
                <a:gd name="T68" fmla="*/ 772 w 910"/>
                <a:gd name="T69" fmla="*/ 491 h 529"/>
                <a:gd name="T70" fmla="*/ 760 w 910"/>
                <a:gd name="T71" fmla="*/ 513 h 529"/>
                <a:gd name="T72" fmla="*/ 753 w 910"/>
                <a:gd name="T73" fmla="*/ 361 h 529"/>
                <a:gd name="T74" fmla="*/ 743 w 910"/>
                <a:gd name="T75" fmla="*/ 382 h 529"/>
                <a:gd name="T76" fmla="*/ 545 w 910"/>
                <a:gd name="T77" fmla="*/ 268 h 529"/>
                <a:gd name="T78" fmla="*/ 566 w 910"/>
                <a:gd name="T79" fmla="*/ 269 h 529"/>
                <a:gd name="T80" fmla="*/ 651 w 910"/>
                <a:gd name="T81" fmla="*/ 335 h 529"/>
                <a:gd name="T82" fmla="*/ 604 w 910"/>
                <a:gd name="T83" fmla="*/ 382 h 529"/>
                <a:gd name="T84" fmla="*/ 613 w 910"/>
                <a:gd name="T85" fmla="*/ 427 h 529"/>
                <a:gd name="T86" fmla="*/ 547 w 910"/>
                <a:gd name="T87" fmla="*/ 362 h 529"/>
                <a:gd name="T88" fmla="*/ 547 w 910"/>
                <a:gd name="T89" fmla="*/ 362 h 529"/>
                <a:gd name="T90" fmla="*/ 509 w 910"/>
                <a:gd name="T91" fmla="*/ 296 h 529"/>
                <a:gd name="T92" fmla="*/ 500 w 910"/>
                <a:gd name="T93" fmla="*/ 268 h 529"/>
                <a:gd name="T94" fmla="*/ 509 w 910"/>
                <a:gd name="T95" fmla="*/ 260 h 529"/>
                <a:gd name="T96" fmla="*/ 487 w 910"/>
                <a:gd name="T97" fmla="*/ 302 h 529"/>
                <a:gd name="T98" fmla="*/ 511 w 910"/>
                <a:gd name="T99" fmla="*/ 334 h 529"/>
                <a:gd name="T100" fmla="*/ 482 w 910"/>
                <a:gd name="T101" fmla="*/ 338 h 529"/>
                <a:gd name="T102" fmla="*/ 683 w 910"/>
                <a:gd name="T103" fmla="*/ 371 h 529"/>
                <a:gd name="T104" fmla="*/ 715 w 910"/>
                <a:gd name="T105" fmla="*/ 344 h 529"/>
                <a:gd name="T106" fmla="*/ 724 w 910"/>
                <a:gd name="T107" fmla="*/ 268 h 529"/>
                <a:gd name="T108" fmla="*/ 669 w 910"/>
                <a:gd name="T109" fmla="*/ 335 h 529"/>
                <a:gd name="T110" fmla="*/ 726 w 910"/>
                <a:gd name="T111" fmla="*/ 335 h 529"/>
                <a:gd name="T112" fmla="*/ 718 w 910"/>
                <a:gd name="T113" fmla="*/ 30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0" h="529">
                  <a:moveTo>
                    <a:pt x="474" y="447"/>
                  </a:moveTo>
                  <a:cubicBezTo>
                    <a:pt x="484" y="447"/>
                    <a:pt x="484" y="447"/>
                    <a:pt x="484" y="447"/>
                  </a:cubicBezTo>
                  <a:cubicBezTo>
                    <a:pt x="484" y="410"/>
                    <a:pt x="484" y="410"/>
                    <a:pt x="484" y="410"/>
                  </a:cubicBezTo>
                  <a:cubicBezTo>
                    <a:pt x="503" y="410"/>
                    <a:pt x="503" y="410"/>
                    <a:pt x="503" y="410"/>
                  </a:cubicBezTo>
                  <a:cubicBezTo>
                    <a:pt x="503" y="402"/>
                    <a:pt x="503" y="402"/>
                    <a:pt x="503" y="402"/>
                  </a:cubicBezTo>
                  <a:cubicBezTo>
                    <a:pt x="484" y="402"/>
                    <a:pt x="484" y="402"/>
                    <a:pt x="484" y="402"/>
                  </a:cubicBezTo>
                  <a:cubicBezTo>
                    <a:pt x="484" y="371"/>
                    <a:pt x="484" y="371"/>
                    <a:pt x="484" y="371"/>
                  </a:cubicBezTo>
                  <a:cubicBezTo>
                    <a:pt x="508" y="371"/>
                    <a:pt x="508" y="371"/>
                    <a:pt x="508" y="371"/>
                  </a:cubicBezTo>
                  <a:cubicBezTo>
                    <a:pt x="508" y="362"/>
                    <a:pt x="508" y="362"/>
                    <a:pt x="508" y="362"/>
                  </a:cubicBezTo>
                  <a:cubicBezTo>
                    <a:pt x="474" y="362"/>
                    <a:pt x="474" y="362"/>
                    <a:pt x="474" y="362"/>
                  </a:cubicBezTo>
                  <a:lnTo>
                    <a:pt x="474" y="447"/>
                  </a:lnTo>
                  <a:close/>
                  <a:moveTo>
                    <a:pt x="188" y="469"/>
                  </a:moveTo>
                  <a:cubicBezTo>
                    <a:pt x="273" y="469"/>
                    <a:pt x="273" y="469"/>
                    <a:pt x="273" y="469"/>
                  </a:cubicBezTo>
                  <a:cubicBezTo>
                    <a:pt x="277" y="481"/>
                    <a:pt x="288" y="489"/>
                    <a:pt x="301" y="489"/>
                  </a:cubicBezTo>
                  <a:cubicBezTo>
                    <a:pt x="314" y="489"/>
                    <a:pt x="326" y="481"/>
                    <a:pt x="330" y="469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56" y="469"/>
                    <a:pt x="361" y="464"/>
                    <a:pt x="361" y="458"/>
                  </a:cubicBezTo>
                  <a:cubicBezTo>
                    <a:pt x="361" y="452"/>
                    <a:pt x="356" y="448"/>
                    <a:pt x="350" y="448"/>
                  </a:cubicBezTo>
                  <a:cubicBezTo>
                    <a:pt x="330" y="448"/>
                    <a:pt x="330" y="448"/>
                    <a:pt x="330" y="448"/>
                  </a:cubicBezTo>
                  <a:cubicBezTo>
                    <a:pt x="326" y="436"/>
                    <a:pt x="314" y="428"/>
                    <a:pt x="301" y="428"/>
                  </a:cubicBezTo>
                  <a:cubicBezTo>
                    <a:pt x="288" y="428"/>
                    <a:pt x="277" y="436"/>
                    <a:pt x="273" y="448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182" y="448"/>
                    <a:pt x="177" y="452"/>
                    <a:pt x="177" y="458"/>
                  </a:cubicBezTo>
                  <a:cubicBezTo>
                    <a:pt x="177" y="464"/>
                    <a:pt x="182" y="469"/>
                    <a:pt x="188" y="469"/>
                  </a:cubicBezTo>
                  <a:close/>
                  <a:moveTo>
                    <a:pt x="301" y="449"/>
                  </a:moveTo>
                  <a:cubicBezTo>
                    <a:pt x="306" y="449"/>
                    <a:pt x="310" y="453"/>
                    <a:pt x="310" y="458"/>
                  </a:cubicBezTo>
                  <a:cubicBezTo>
                    <a:pt x="310" y="464"/>
                    <a:pt x="306" y="468"/>
                    <a:pt x="301" y="468"/>
                  </a:cubicBezTo>
                  <a:cubicBezTo>
                    <a:pt x="296" y="468"/>
                    <a:pt x="292" y="464"/>
                    <a:pt x="292" y="458"/>
                  </a:cubicBezTo>
                  <a:cubicBezTo>
                    <a:pt x="292" y="453"/>
                    <a:pt x="296" y="449"/>
                    <a:pt x="301" y="449"/>
                  </a:cubicBezTo>
                  <a:close/>
                  <a:moveTo>
                    <a:pt x="409" y="258"/>
                  </a:moveTo>
                  <a:cubicBezTo>
                    <a:pt x="216" y="258"/>
                    <a:pt x="216" y="258"/>
                    <a:pt x="216" y="258"/>
                  </a:cubicBezTo>
                  <a:cubicBezTo>
                    <a:pt x="220" y="256"/>
                    <a:pt x="222" y="252"/>
                    <a:pt x="222" y="248"/>
                  </a:cubicBezTo>
                  <a:cubicBezTo>
                    <a:pt x="222" y="242"/>
                    <a:pt x="218" y="237"/>
                    <a:pt x="212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4" y="221"/>
                    <a:pt x="188" y="207"/>
                    <a:pt x="179" y="196"/>
                  </a:cubicBezTo>
                  <a:cubicBezTo>
                    <a:pt x="190" y="184"/>
                    <a:pt x="190" y="184"/>
                    <a:pt x="190" y="184"/>
                  </a:cubicBezTo>
                  <a:cubicBezTo>
                    <a:pt x="194" y="180"/>
                    <a:pt x="194" y="173"/>
                    <a:pt x="190" y="169"/>
                  </a:cubicBezTo>
                  <a:cubicBezTo>
                    <a:pt x="186" y="165"/>
                    <a:pt x="179" y="165"/>
                    <a:pt x="175" y="169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52" y="171"/>
                    <a:pt x="137" y="165"/>
                    <a:pt x="122" y="163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22" y="141"/>
                    <a:pt x="117" y="137"/>
                    <a:pt x="111" y="137"/>
                  </a:cubicBezTo>
                  <a:cubicBezTo>
                    <a:pt x="105" y="137"/>
                    <a:pt x="100" y="141"/>
                    <a:pt x="100" y="147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85" y="165"/>
                    <a:pt x="71" y="171"/>
                    <a:pt x="59" y="180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4" y="165"/>
                    <a:pt x="37" y="165"/>
                    <a:pt x="33" y="169"/>
                  </a:cubicBezTo>
                  <a:cubicBezTo>
                    <a:pt x="28" y="173"/>
                    <a:pt x="28" y="180"/>
                    <a:pt x="33" y="184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35" y="207"/>
                    <a:pt x="29" y="221"/>
                    <a:pt x="27" y="237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5" y="237"/>
                    <a:pt x="0" y="242"/>
                    <a:pt x="0" y="248"/>
                  </a:cubicBezTo>
                  <a:cubicBezTo>
                    <a:pt x="0" y="254"/>
                    <a:pt x="5" y="258"/>
                    <a:pt x="11" y="258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74"/>
                    <a:pt x="35" y="288"/>
                    <a:pt x="44" y="300"/>
                  </a:cubicBezTo>
                  <a:cubicBezTo>
                    <a:pt x="33" y="311"/>
                    <a:pt x="33" y="311"/>
                    <a:pt x="33" y="311"/>
                  </a:cubicBezTo>
                  <a:cubicBezTo>
                    <a:pt x="28" y="315"/>
                    <a:pt x="28" y="322"/>
                    <a:pt x="33" y="326"/>
                  </a:cubicBezTo>
                  <a:cubicBezTo>
                    <a:pt x="35" y="328"/>
                    <a:pt x="37" y="329"/>
                    <a:pt x="40" y="329"/>
                  </a:cubicBezTo>
                  <a:cubicBezTo>
                    <a:pt x="43" y="329"/>
                    <a:pt x="46" y="328"/>
                    <a:pt x="48" y="326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71" y="324"/>
                    <a:pt x="85" y="330"/>
                    <a:pt x="100" y="332"/>
                  </a:cubicBezTo>
                  <a:cubicBezTo>
                    <a:pt x="100" y="348"/>
                    <a:pt x="100" y="348"/>
                    <a:pt x="100" y="348"/>
                  </a:cubicBezTo>
                  <a:cubicBezTo>
                    <a:pt x="100" y="354"/>
                    <a:pt x="105" y="359"/>
                    <a:pt x="111" y="359"/>
                  </a:cubicBezTo>
                  <a:cubicBezTo>
                    <a:pt x="116" y="359"/>
                    <a:pt x="119" y="356"/>
                    <a:pt x="121" y="352"/>
                  </a:cubicBezTo>
                  <a:cubicBezTo>
                    <a:pt x="121" y="517"/>
                    <a:pt x="121" y="517"/>
                    <a:pt x="121" y="517"/>
                  </a:cubicBezTo>
                  <a:cubicBezTo>
                    <a:pt x="121" y="523"/>
                    <a:pt x="126" y="528"/>
                    <a:pt x="132" y="528"/>
                  </a:cubicBezTo>
                  <a:cubicBezTo>
                    <a:pt x="409" y="528"/>
                    <a:pt x="409" y="528"/>
                    <a:pt x="409" y="528"/>
                  </a:cubicBezTo>
                  <a:cubicBezTo>
                    <a:pt x="415" y="528"/>
                    <a:pt x="420" y="523"/>
                    <a:pt x="420" y="517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2"/>
                    <a:pt x="415" y="258"/>
                    <a:pt x="409" y="258"/>
                  </a:cubicBezTo>
                  <a:close/>
                  <a:moveTo>
                    <a:pt x="132" y="258"/>
                  </a:moveTo>
                  <a:cubicBezTo>
                    <a:pt x="126" y="258"/>
                    <a:pt x="121" y="262"/>
                    <a:pt x="121" y="268"/>
                  </a:cubicBezTo>
                  <a:cubicBezTo>
                    <a:pt x="118" y="270"/>
                    <a:pt x="115" y="270"/>
                    <a:pt x="111" y="270"/>
                  </a:cubicBezTo>
                  <a:cubicBezTo>
                    <a:pt x="99" y="270"/>
                    <a:pt x="88" y="260"/>
                    <a:pt x="88" y="248"/>
                  </a:cubicBezTo>
                  <a:cubicBezTo>
                    <a:pt x="88" y="235"/>
                    <a:pt x="99" y="225"/>
                    <a:pt x="111" y="225"/>
                  </a:cubicBezTo>
                  <a:cubicBezTo>
                    <a:pt x="124" y="225"/>
                    <a:pt x="134" y="235"/>
                    <a:pt x="134" y="248"/>
                  </a:cubicBezTo>
                  <a:cubicBezTo>
                    <a:pt x="134" y="251"/>
                    <a:pt x="133" y="255"/>
                    <a:pt x="132" y="258"/>
                  </a:cubicBezTo>
                  <a:close/>
                  <a:moveTo>
                    <a:pt x="111" y="203"/>
                  </a:moveTo>
                  <a:cubicBezTo>
                    <a:pt x="87" y="203"/>
                    <a:pt x="67" y="223"/>
                    <a:pt x="67" y="248"/>
                  </a:cubicBezTo>
                  <a:cubicBezTo>
                    <a:pt x="67" y="272"/>
                    <a:pt x="87" y="292"/>
                    <a:pt x="111" y="292"/>
                  </a:cubicBezTo>
                  <a:cubicBezTo>
                    <a:pt x="115" y="292"/>
                    <a:pt x="118" y="291"/>
                    <a:pt x="121" y="291"/>
                  </a:cubicBezTo>
                  <a:cubicBezTo>
                    <a:pt x="121" y="311"/>
                    <a:pt x="121" y="311"/>
                    <a:pt x="121" y="311"/>
                  </a:cubicBezTo>
                  <a:cubicBezTo>
                    <a:pt x="118" y="311"/>
                    <a:pt x="115" y="312"/>
                    <a:pt x="111" y="312"/>
                  </a:cubicBezTo>
                  <a:cubicBezTo>
                    <a:pt x="111" y="312"/>
                    <a:pt x="111" y="312"/>
                    <a:pt x="111" y="312"/>
                  </a:cubicBezTo>
                  <a:cubicBezTo>
                    <a:pt x="111" y="312"/>
                    <a:pt x="111" y="312"/>
                    <a:pt x="111" y="312"/>
                  </a:cubicBezTo>
                  <a:cubicBezTo>
                    <a:pt x="76" y="312"/>
                    <a:pt x="47" y="283"/>
                    <a:pt x="47" y="248"/>
                  </a:cubicBezTo>
                  <a:cubicBezTo>
                    <a:pt x="47" y="212"/>
                    <a:pt x="76" y="184"/>
                    <a:pt x="111" y="184"/>
                  </a:cubicBezTo>
                  <a:cubicBezTo>
                    <a:pt x="146" y="184"/>
                    <a:pt x="175" y="212"/>
                    <a:pt x="175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5" y="251"/>
                    <a:pt x="175" y="254"/>
                    <a:pt x="174" y="258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5" y="254"/>
                    <a:pt x="155" y="251"/>
                    <a:pt x="155" y="248"/>
                  </a:cubicBezTo>
                  <a:cubicBezTo>
                    <a:pt x="155" y="223"/>
                    <a:pt x="136" y="203"/>
                    <a:pt x="111" y="203"/>
                  </a:cubicBezTo>
                  <a:close/>
                  <a:moveTo>
                    <a:pt x="399" y="506"/>
                  </a:moveTo>
                  <a:cubicBezTo>
                    <a:pt x="143" y="506"/>
                    <a:pt x="143" y="506"/>
                    <a:pt x="143" y="506"/>
                  </a:cubicBezTo>
                  <a:cubicBezTo>
                    <a:pt x="143" y="279"/>
                    <a:pt x="143" y="279"/>
                    <a:pt x="143" y="279"/>
                  </a:cubicBezTo>
                  <a:cubicBezTo>
                    <a:pt x="399" y="279"/>
                    <a:pt x="399" y="279"/>
                    <a:pt x="399" y="279"/>
                  </a:cubicBezTo>
                  <a:lnTo>
                    <a:pt x="399" y="506"/>
                  </a:lnTo>
                  <a:close/>
                  <a:moveTo>
                    <a:pt x="282" y="179"/>
                  </a:moveTo>
                  <a:cubicBezTo>
                    <a:pt x="283" y="182"/>
                    <a:pt x="284" y="185"/>
                    <a:pt x="286" y="187"/>
                  </a:cubicBezTo>
                  <a:cubicBezTo>
                    <a:pt x="289" y="189"/>
                    <a:pt x="292" y="190"/>
                    <a:pt x="295" y="190"/>
                  </a:cubicBezTo>
                  <a:cubicBezTo>
                    <a:pt x="302" y="190"/>
                    <a:pt x="307" y="184"/>
                    <a:pt x="307" y="177"/>
                  </a:cubicBezTo>
                  <a:cubicBezTo>
                    <a:pt x="306" y="143"/>
                    <a:pt x="292" y="112"/>
                    <a:pt x="267" y="90"/>
                  </a:cubicBezTo>
                  <a:cubicBezTo>
                    <a:pt x="242" y="67"/>
                    <a:pt x="210" y="56"/>
                    <a:pt x="176" y="58"/>
                  </a:cubicBezTo>
                  <a:cubicBezTo>
                    <a:pt x="169" y="58"/>
                    <a:pt x="164" y="64"/>
                    <a:pt x="164" y="71"/>
                  </a:cubicBezTo>
                  <a:cubicBezTo>
                    <a:pt x="164" y="78"/>
                    <a:pt x="170" y="83"/>
                    <a:pt x="177" y="82"/>
                  </a:cubicBezTo>
                  <a:cubicBezTo>
                    <a:pt x="204" y="81"/>
                    <a:pt x="230" y="90"/>
                    <a:pt x="250" y="108"/>
                  </a:cubicBezTo>
                  <a:cubicBezTo>
                    <a:pt x="270" y="126"/>
                    <a:pt x="282" y="151"/>
                    <a:pt x="282" y="179"/>
                  </a:cubicBezTo>
                  <a:close/>
                  <a:moveTo>
                    <a:pt x="173" y="27"/>
                  </a:moveTo>
                  <a:cubicBezTo>
                    <a:pt x="215" y="25"/>
                    <a:pt x="256" y="39"/>
                    <a:pt x="287" y="67"/>
                  </a:cubicBezTo>
                  <a:cubicBezTo>
                    <a:pt x="318" y="95"/>
                    <a:pt x="336" y="135"/>
                    <a:pt x="338" y="178"/>
                  </a:cubicBezTo>
                  <a:cubicBezTo>
                    <a:pt x="338" y="181"/>
                    <a:pt x="339" y="184"/>
                    <a:pt x="342" y="186"/>
                  </a:cubicBezTo>
                  <a:cubicBezTo>
                    <a:pt x="344" y="188"/>
                    <a:pt x="347" y="189"/>
                    <a:pt x="350" y="189"/>
                  </a:cubicBezTo>
                  <a:cubicBezTo>
                    <a:pt x="357" y="189"/>
                    <a:pt x="362" y="183"/>
                    <a:pt x="362" y="176"/>
                  </a:cubicBezTo>
                  <a:cubicBezTo>
                    <a:pt x="361" y="127"/>
                    <a:pt x="340" y="81"/>
                    <a:pt x="304" y="49"/>
                  </a:cubicBezTo>
                  <a:cubicBezTo>
                    <a:pt x="268" y="16"/>
                    <a:pt x="221" y="0"/>
                    <a:pt x="172" y="3"/>
                  </a:cubicBezTo>
                  <a:cubicBezTo>
                    <a:pt x="165" y="3"/>
                    <a:pt x="160" y="9"/>
                    <a:pt x="160" y="16"/>
                  </a:cubicBezTo>
                  <a:cubicBezTo>
                    <a:pt x="160" y="23"/>
                    <a:pt x="166" y="28"/>
                    <a:pt x="173" y="27"/>
                  </a:cubicBezTo>
                  <a:close/>
                  <a:moveTo>
                    <a:pt x="188" y="405"/>
                  </a:moveTo>
                  <a:cubicBezTo>
                    <a:pt x="202" y="405"/>
                    <a:pt x="202" y="405"/>
                    <a:pt x="202" y="405"/>
                  </a:cubicBezTo>
                  <a:cubicBezTo>
                    <a:pt x="206" y="416"/>
                    <a:pt x="217" y="425"/>
                    <a:pt x="230" y="425"/>
                  </a:cubicBezTo>
                  <a:cubicBezTo>
                    <a:pt x="244" y="425"/>
                    <a:pt x="255" y="416"/>
                    <a:pt x="259" y="405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6" y="405"/>
                    <a:pt x="361" y="400"/>
                    <a:pt x="361" y="394"/>
                  </a:cubicBezTo>
                  <a:cubicBezTo>
                    <a:pt x="361" y="388"/>
                    <a:pt x="356" y="383"/>
                    <a:pt x="350" y="383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5" y="372"/>
                    <a:pt x="244" y="363"/>
                    <a:pt x="230" y="363"/>
                  </a:cubicBezTo>
                  <a:cubicBezTo>
                    <a:pt x="217" y="363"/>
                    <a:pt x="206" y="372"/>
                    <a:pt x="202" y="383"/>
                  </a:cubicBezTo>
                  <a:cubicBezTo>
                    <a:pt x="188" y="383"/>
                    <a:pt x="188" y="383"/>
                    <a:pt x="188" y="383"/>
                  </a:cubicBezTo>
                  <a:cubicBezTo>
                    <a:pt x="182" y="383"/>
                    <a:pt x="177" y="388"/>
                    <a:pt x="177" y="394"/>
                  </a:cubicBezTo>
                  <a:cubicBezTo>
                    <a:pt x="177" y="400"/>
                    <a:pt x="182" y="405"/>
                    <a:pt x="188" y="405"/>
                  </a:cubicBezTo>
                  <a:close/>
                  <a:moveTo>
                    <a:pt x="230" y="385"/>
                  </a:moveTo>
                  <a:cubicBezTo>
                    <a:pt x="235" y="385"/>
                    <a:pt x="240" y="389"/>
                    <a:pt x="240" y="394"/>
                  </a:cubicBezTo>
                  <a:cubicBezTo>
                    <a:pt x="240" y="399"/>
                    <a:pt x="235" y="403"/>
                    <a:pt x="230" y="403"/>
                  </a:cubicBezTo>
                  <a:cubicBezTo>
                    <a:pt x="225" y="403"/>
                    <a:pt x="221" y="399"/>
                    <a:pt x="221" y="394"/>
                  </a:cubicBezTo>
                  <a:cubicBezTo>
                    <a:pt x="221" y="389"/>
                    <a:pt x="225" y="385"/>
                    <a:pt x="230" y="385"/>
                  </a:cubicBezTo>
                  <a:close/>
                  <a:moveTo>
                    <a:pt x="182" y="115"/>
                  </a:moveTo>
                  <a:cubicBezTo>
                    <a:pt x="175" y="115"/>
                    <a:pt x="170" y="121"/>
                    <a:pt x="170" y="128"/>
                  </a:cubicBezTo>
                  <a:cubicBezTo>
                    <a:pt x="170" y="131"/>
                    <a:pt x="172" y="134"/>
                    <a:pt x="174" y="136"/>
                  </a:cubicBezTo>
                  <a:cubicBezTo>
                    <a:pt x="176" y="138"/>
                    <a:pt x="179" y="140"/>
                    <a:pt x="183" y="139"/>
                  </a:cubicBezTo>
                  <a:cubicBezTo>
                    <a:pt x="195" y="139"/>
                    <a:pt x="206" y="143"/>
                    <a:pt x="215" y="151"/>
                  </a:cubicBezTo>
                  <a:cubicBezTo>
                    <a:pt x="224" y="159"/>
                    <a:pt x="229" y="170"/>
                    <a:pt x="229" y="182"/>
                  </a:cubicBezTo>
                  <a:cubicBezTo>
                    <a:pt x="229" y="188"/>
                    <a:pt x="235" y="194"/>
                    <a:pt x="242" y="193"/>
                  </a:cubicBezTo>
                  <a:cubicBezTo>
                    <a:pt x="249" y="193"/>
                    <a:pt x="254" y="187"/>
                    <a:pt x="254" y="180"/>
                  </a:cubicBezTo>
                  <a:cubicBezTo>
                    <a:pt x="253" y="162"/>
                    <a:pt x="245" y="144"/>
                    <a:pt x="232" y="132"/>
                  </a:cubicBezTo>
                  <a:cubicBezTo>
                    <a:pt x="218" y="120"/>
                    <a:pt x="200" y="114"/>
                    <a:pt x="182" y="115"/>
                  </a:cubicBezTo>
                  <a:close/>
                  <a:moveTo>
                    <a:pt x="188" y="340"/>
                  </a:moveTo>
                  <a:cubicBezTo>
                    <a:pt x="244" y="340"/>
                    <a:pt x="244" y="340"/>
                    <a:pt x="244" y="340"/>
                  </a:cubicBezTo>
                  <a:cubicBezTo>
                    <a:pt x="248" y="352"/>
                    <a:pt x="259" y="360"/>
                    <a:pt x="272" y="360"/>
                  </a:cubicBezTo>
                  <a:cubicBezTo>
                    <a:pt x="285" y="360"/>
                    <a:pt x="297" y="352"/>
                    <a:pt x="301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56" y="340"/>
                    <a:pt x="361" y="335"/>
                    <a:pt x="361" y="330"/>
                  </a:cubicBezTo>
                  <a:cubicBezTo>
                    <a:pt x="361" y="324"/>
                    <a:pt x="356" y="319"/>
                    <a:pt x="350" y="319"/>
                  </a:cubicBezTo>
                  <a:cubicBezTo>
                    <a:pt x="301" y="319"/>
                    <a:pt x="301" y="319"/>
                    <a:pt x="301" y="319"/>
                  </a:cubicBezTo>
                  <a:cubicBezTo>
                    <a:pt x="297" y="307"/>
                    <a:pt x="285" y="299"/>
                    <a:pt x="272" y="299"/>
                  </a:cubicBezTo>
                  <a:cubicBezTo>
                    <a:pt x="259" y="299"/>
                    <a:pt x="248" y="307"/>
                    <a:pt x="244" y="319"/>
                  </a:cubicBezTo>
                  <a:cubicBezTo>
                    <a:pt x="188" y="319"/>
                    <a:pt x="188" y="319"/>
                    <a:pt x="188" y="319"/>
                  </a:cubicBezTo>
                  <a:cubicBezTo>
                    <a:pt x="182" y="319"/>
                    <a:pt x="177" y="324"/>
                    <a:pt x="177" y="330"/>
                  </a:cubicBezTo>
                  <a:cubicBezTo>
                    <a:pt x="177" y="335"/>
                    <a:pt x="182" y="340"/>
                    <a:pt x="188" y="340"/>
                  </a:cubicBezTo>
                  <a:close/>
                  <a:moveTo>
                    <a:pt x="272" y="320"/>
                  </a:moveTo>
                  <a:cubicBezTo>
                    <a:pt x="277" y="320"/>
                    <a:pt x="281" y="324"/>
                    <a:pt x="281" y="330"/>
                  </a:cubicBezTo>
                  <a:cubicBezTo>
                    <a:pt x="281" y="335"/>
                    <a:pt x="277" y="339"/>
                    <a:pt x="272" y="339"/>
                  </a:cubicBezTo>
                  <a:cubicBezTo>
                    <a:pt x="267" y="339"/>
                    <a:pt x="263" y="335"/>
                    <a:pt x="263" y="330"/>
                  </a:cubicBezTo>
                  <a:cubicBezTo>
                    <a:pt x="263" y="324"/>
                    <a:pt x="267" y="320"/>
                    <a:pt x="272" y="320"/>
                  </a:cubicBezTo>
                  <a:close/>
                  <a:moveTo>
                    <a:pt x="856" y="335"/>
                  </a:moveTo>
                  <a:cubicBezTo>
                    <a:pt x="856" y="344"/>
                    <a:pt x="856" y="344"/>
                    <a:pt x="856" y="344"/>
                  </a:cubicBezTo>
                  <a:cubicBezTo>
                    <a:pt x="893" y="344"/>
                    <a:pt x="893" y="344"/>
                    <a:pt x="893" y="344"/>
                  </a:cubicBezTo>
                  <a:cubicBezTo>
                    <a:pt x="893" y="335"/>
                    <a:pt x="893" y="335"/>
                    <a:pt x="893" y="335"/>
                  </a:cubicBezTo>
                  <a:cubicBezTo>
                    <a:pt x="881" y="335"/>
                    <a:pt x="881" y="335"/>
                    <a:pt x="881" y="335"/>
                  </a:cubicBezTo>
                  <a:cubicBezTo>
                    <a:pt x="881" y="268"/>
                    <a:pt x="881" y="268"/>
                    <a:pt x="881" y="268"/>
                  </a:cubicBezTo>
                  <a:cubicBezTo>
                    <a:pt x="900" y="268"/>
                    <a:pt x="900" y="268"/>
                    <a:pt x="900" y="268"/>
                  </a:cubicBezTo>
                  <a:cubicBezTo>
                    <a:pt x="900" y="285"/>
                    <a:pt x="900" y="285"/>
                    <a:pt x="900" y="285"/>
                  </a:cubicBezTo>
                  <a:cubicBezTo>
                    <a:pt x="909" y="285"/>
                    <a:pt x="909" y="285"/>
                    <a:pt x="909" y="285"/>
                  </a:cubicBezTo>
                  <a:cubicBezTo>
                    <a:pt x="909" y="259"/>
                    <a:pt x="909" y="259"/>
                    <a:pt x="909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85"/>
                    <a:pt x="840" y="285"/>
                    <a:pt x="840" y="285"/>
                  </a:cubicBezTo>
                  <a:cubicBezTo>
                    <a:pt x="849" y="285"/>
                    <a:pt x="849" y="285"/>
                    <a:pt x="849" y="285"/>
                  </a:cubicBezTo>
                  <a:cubicBezTo>
                    <a:pt x="849" y="268"/>
                    <a:pt x="849" y="268"/>
                    <a:pt x="849" y="268"/>
                  </a:cubicBezTo>
                  <a:cubicBezTo>
                    <a:pt x="869" y="268"/>
                    <a:pt x="869" y="268"/>
                    <a:pt x="869" y="268"/>
                  </a:cubicBezTo>
                  <a:cubicBezTo>
                    <a:pt x="869" y="335"/>
                    <a:pt x="869" y="335"/>
                    <a:pt x="869" y="335"/>
                  </a:cubicBezTo>
                  <a:lnTo>
                    <a:pt x="856" y="335"/>
                  </a:lnTo>
                  <a:close/>
                  <a:moveTo>
                    <a:pt x="817" y="528"/>
                  </a:moveTo>
                  <a:cubicBezTo>
                    <a:pt x="823" y="528"/>
                    <a:pt x="823" y="528"/>
                    <a:pt x="823" y="528"/>
                  </a:cubicBezTo>
                  <a:cubicBezTo>
                    <a:pt x="823" y="506"/>
                    <a:pt x="823" y="506"/>
                    <a:pt x="823" y="506"/>
                  </a:cubicBezTo>
                  <a:cubicBezTo>
                    <a:pt x="835" y="506"/>
                    <a:pt x="835" y="506"/>
                    <a:pt x="835" y="506"/>
                  </a:cubicBezTo>
                  <a:cubicBezTo>
                    <a:pt x="835" y="501"/>
                    <a:pt x="835" y="501"/>
                    <a:pt x="835" y="501"/>
                  </a:cubicBezTo>
                  <a:cubicBezTo>
                    <a:pt x="823" y="501"/>
                    <a:pt x="823" y="501"/>
                    <a:pt x="823" y="501"/>
                  </a:cubicBezTo>
                  <a:cubicBezTo>
                    <a:pt x="823" y="483"/>
                    <a:pt x="823" y="483"/>
                    <a:pt x="823" y="483"/>
                  </a:cubicBezTo>
                  <a:cubicBezTo>
                    <a:pt x="837" y="483"/>
                    <a:pt x="837" y="483"/>
                    <a:pt x="837" y="483"/>
                  </a:cubicBezTo>
                  <a:cubicBezTo>
                    <a:pt x="837" y="478"/>
                    <a:pt x="837" y="478"/>
                    <a:pt x="837" y="478"/>
                  </a:cubicBezTo>
                  <a:cubicBezTo>
                    <a:pt x="817" y="478"/>
                    <a:pt x="817" y="478"/>
                    <a:pt x="817" y="478"/>
                  </a:cubicBezTo>
                  <a:lnTo>
                    <a:pt x="817" y="528"/>
                  </a:lnTo>
                  <a:close/>
                  <a:moveTo>
                    <a:pt x="839" y="424"/>
                  </a:moveTo>
                  <a:cubicBezTo>
                    <a:pt x="839" y="414"/>
                    <a:pt x="836" y="408"/>
                    <a:pt x="828" y="406"/>
                  </a:cubicBezTo>
                  <a:cubicBezTo>
                    <a:pt x="836" y="404"/>
                    <a:pt x="839" y="398"/>
                    <a:pt x="839" y="388"/>
                  </a:cubicBezTo>
                  <a:cubicBezTo>
                    <a:pt x="839" y="381"/>
                    <a:pt x="839" y="381"/>
                    <a:pt x="839" y="381"/>
                  </a:cubicBezTo>
                  <a:cubicBezTo>
                    <a:pt x="839" y="369"/>
                    <a:pt x="833" y="362"/>
                    <a:pt x="820" y="362"/>
                  </a:cubicBezTo>
                  <a:cubicBezTo>
                    <a:pt x="801" y="362"/>
                    <a:pt x="801" y="362"/>
                    <a:pt x="801" y="362"/>
                  </a:cubicBezTo>
                  <a:cubicBezTo>
                    <a:pt x="801" y="447"/>
                    <a:pt x="801" y="447"/>
                    <a:pt x="801" y="447"/>
                  </a:cubicBezTo>
                  <a:cubicBezTo>
                    <a:pt x="810" y="447"/>
                    <a:pt x="810" y="447"/>
                    <a:pt x="810" y="447"/>
                  </a:cubicBezTo>
                  <a:cubicBezTo>
                    <a:pt x="810" y="411"/>
                    <a:pt x="810" y="411"/>
                    <a:pt x="810" y="411"/>
                  </a:cubicBezTo>
                  <a:cubicBezTo>
                    <a:pt x="817" y="411"/>
                    <a:pt x="817" y="411"/>
                    <a:pt x="817" y="411"/>
                  </a:cubicBezTo>
                  <a:cubicBezTo>
                    <a:pt x="825" y="411"/>
                    <a:pt x="829" y="414"/>
                    <a:pt x="829" y="423"/>
                  </a:cubicBezTo>
                  <a:cubicBezTo>
                    <a:pt x="829" y="437"/>
                    <a:pt x="829" y="437"/>
                    <a:pt x="829" y="437"/>
                  </a:cubicBezTo>
                  <a:cubicBezTo>
                    <a:pt x="829" y="442"/>
                    <a:pt x="830" y="445"/>
                    <a:pt x="831" y="447"/>
                  </a:cubicBezTo>
                  <a:cubicBezTo>
                    <a:pt x="841" y="447"/>
                    <a:pt x="841" y="447"/>
                    <a:pt x="841" y="447"/>
                  </a:cubicBezTo>
                  <a:cubicBezTo>
                    <a:pt x="839" y="444"/>
                    <a:pt x="839" y="441"/>
                    <a:pt x="839" y="437"/>
                  </a:cubicBezTo>
                  <a:lnTo>
                    <a:pt x="839" y="424"/>
                  </a:lnTo>
                  <a:close/>
                  <a:moveTo>
                    <a:pt x="817" y="402"/>
                  </a:moveTo>
                  <a:cubicBezTo>
                    <a:pt x="810" y="402"/>
                    <a:pt x="810" y="402"/>
                    <a:pt x="810" y="402"/>
                  </a:cubicBezTo>
                  <a:cubicBezTo>
                    <a:pt x="810" y="371"/>
                    <a:pt x="810" y="371"/>
                    <a:pt x="810" y="371"/>
                  </a:cubicBezTo>
                  <a:cubicBezTo>
                    <a:pt x="820" y="371"/>
                    <a:pt x="820" y="371"/>
                    <a:pt x="820" y="371"/>
                  </a:cubicBezTo>
                  <a:cubicBezTo>
                    <a:pt x="827" y="371"/>
                    <a:pt x="829" y="375"/>
                    <a:pt x="829" y="382"/>
                  </a:cubicBezTo>
                  <a:cubicBezTo>
                    <a:pt x="829" y="390"/>
                    <a:pt x="829" y="390"/>
                    <a:pt x="829" y="390"/>
                  </a:cubicBezTo>
                  <a:cubicBezTo>
                    <a:pt x="829" y="400"/>
                    <a:pt x="825" y="402"/>
                    <a:pt x="817" y="402"/>
                  </a:cubicBezTo>
                  <a:close/>
                  <a:moveTo>
                    <a:pt x="794" y="304"/>
                  </a:moveTo>
                  <a:cubicBezTo>
                    <a:pt x="814" y="344"/>
                    <a:pt x="814" y="344"/>
                    <a:pt x="814" y="344"/>
                  </a:cubicBezTo>
                  <a:cubicBezTo>
                    <a:pt x="833" y="344"/>
                    <a:pt x="833" y="344"/>
                    <a:pt x="833" y="344"/>
                  </a:cubicBezTo>
                  <a:cubicBezTo>
                    <a:pt x="833" y="335"/>
                    <a:pt x="833" y="335"/>
                    <a:pt x="833" y="335"/>
                  </a:cubicBezTo>
                  <a:cubicBezTo>
                    <a:pt x="822" y="335"/>
                    <a:pt x="822" y="335"/>
                    <a:pt x="822" y="335"/>
                  </a:cubicBezTo>
                  <a:cubicBezTo>
                    <a:pt x="805" y="303"/>
                    <a:pt x="805" y="303"/>
                    <a:pt x="805" y="303"/>
                  </a:cubicBezTo>
                  <a:cubicBezTo>
                    <a:pt x="812" y="302"/>
                    <a:pt x="816" y="299"/>
                    <a:pt x="820" y="295"/>
                  </a:cubicBezTo>
                  <a:cubicBezTo>
                    <a:pt x="823" y="292"/>
                    <a:pt x="824" y="287"/>
                    <a:pt x="824" y="281"/>
                  </a:cubicBezTo>
                  <a:cubicBezTo>
                    <a:pt x="824" y="278"/>
                    <a:pt x="824" y="275"/>
                    <a:pt x="823" y="272"/>
                  </a:cubicBezTo>
                  <a:cubicBezTo>
                    <a:pt x="821" y="270"/>
                    <a:pt x="820" y="267"/>
                    <a:pt x="817" y="265"/>
                  </a:cubicBezTo>
                  <a:cubicBezTo>
                    <a:pt x="815" y="263"/>
                    <a:pt x="812" y="262"/>
                    <a:pt x="809" y="261"/>
                  </a:cubicBezTo>
                  <a:cubicBezTo>
                    <a:pt x="805" y="260"/>
                    <a:pt x="801" y="259"/>
                    <a:pt x="796" y="259"/>
                  </a:cubicBezTo>
                  <a:cubicBezTo>
                    <a:pt x="756" y="259"/>
                    <a:pt x="756" y="259"/>
                    <a:pt x="756" y="259"/>
                  </a:cubicBezTo>
                  <a:cubicBezTo>
                    <a:pt x="756" y="268"/>
                    <a:pt x="756" y="268"/>
                    <a:pt x="756" y="268"/>
                  </a:cubicBezTo>
                  <a:cubicBezTo>
                    <a:pt x="768" y="268"/>
                    <a:pt x="768" y="268"/>
                    <a:pt x="768" y="268"/>
                  </a:cubicBezTo>
                  <a:cubicBezTo>
                    <a:pt x="768" y="335"/>
                    <a:pt x="768" y="335"/>
                    <a:pt x="768" y="335"/>
                  </a:cubicBezTo>
                  <a:cubicBezTo>
                    <a:pt x="756" y="335"/>
                    <a:pt x="756" y="335"/>
                    <a:pt x="756" y="335"/>
                  </a:cubicBezTo>
                  <a:cubicBezTo>
                    <a:pt x="756" y="344"/>
                    <a:pt x="756" y="344"/>
                    <a:pt x="756" y="344"/>
                  </a:cubicBezTo>
                  <a:cubicBezTo>
                    <a:pt x="791" y="344"/>
                    <a:pt x="791" y="344"/>
                    <a:pt x="791" y="344"/>
                  </a:cubicBezTo>
                  <a:cubicBezTo>
                    <a:pt x="791" y="335"/>
                    <a:pt x="791" y="335"/>
                    <a:pt x="791" y="335"/>
                  </a:cubicBezTo>
                  <a:cubicBezTo>
                    <a:pt x="780" y="335"/>
                    <a:pt x="780" y="335"/>
                    <a:pt x="780" y="335"/>
                  </a:cubicBezTo>
                  <a:cubicBezTo>
                    <a:pt x="780" y="304"/>
                    <a:pt x="780" y="304"/>
                    <a:pt x="780" y="304"/>
                  </a:cubicBezTo>
                  <a:lnTo>
                    <a:pt x="794" y="304"/>
                  </a:lnTo>
                  <a:close/>
                  <a:moveTo>
                    <a:pt x="780" y="268"/>
                  </a:moveTo>
                  <a:cubicBezTo>
                    <a:pt x="795" y="268"/>
                    <a:pt x="795" y="268"/>
                    <a:pt x="795" y="268"/>
                  </a:cubicBezTo>
                  <a:cubicBezTo>
                    <a:pt x="801" y="268"/>
                    <a:pt x="805" y="269"/>
                    <a:pt x="808" y="271"/>
                  </a:cubicBezTo>
                  <a:cubicBezTo>
                    <a:pt x="811" y="274"/>
                    <a:pt x="812" y="277"/>
                    <a:pt x="812" y="281"/>
                  </a:cubicBezTo>
                  <a:cubicBezTo>
                    <a:pt x="812" y="283"/>
                    <a:pt x="812" y="285"/>
                    <a:pt x="811" y="286"/>
                  </a:cubicBezTo>
                  <a:cubicBezTo>
                    <a:pt x="811" y="288"/>
                    <a:pt x="810" y="290"/>
                    <a:pt x="809" y="291"/>
                  </a:cubicBezTo>
                  <a:cubicBezTo>
                    <a:pt x="808" y="292"/>
                    <a:pt x="806" y="294"/>
                    <a:pt x="804" y="294"/>
                  </a:cubicBezTo>
                  <a:cubicBezTo>
                    <a:pt x="802" y="295"/>
                    <a:pt x="799" y="296"/>
                    <a:pt x="796" y="296"/>
                  </a:cubicBezTo>
                  <a:cubicBezTo>
                    <a:pt x="780" y="296"/>
                    <a:pt x="780" y="296"/>
                    <a:pt x="780" y="296"/>
                  </a:cubicBezTo>
                  <a:lnTo>
                    <a:pt x="780" y="268"/>
                  </a:lnTo>
                  <a:close/>
                  <a:moveTo>
                    <a:pt x="882" y="447"/>
                  </a:moveTo>
                  <a:cubicBezTo>
                    <a:pt x="892" y="447"/>
                    <a:pt x="892" y="447"/>
                    <a:pt x="892" y="447"/>
                  </a:cubicBezTo>
                  <a:cubicBezTo>
                    <a:pt x="892" y="417"/>
                    <a:pt x="892" y="417"/>
                    <a:pt x="892" y="417"/>
                  </a:cubicBezTo>
                  <a:cubicBezTo>
                    <a:pt x="910" y="362"/>
                    <a:pt x="910" y="362"/>
                    <a:pt x="910" y="362"/>
                  </a:cubicBezTo>
                  <a:cubicBezTo>
                    <a:pt x="901" y="362"/>
                    <a:pt x="901" y="362"/>
                    <a:pt x="901" y="362"/>
                  </a:cubicBezTo>
                  <a:cubicBezTo>
                    <a:pt x="887" y="404"/>
                    <a:pt x="887" y="404"/>
                    <a:pt x="887" y="404"/>
                  </a:cubicBezTo>
                  <a:cubicBezTo>
                    <a:pt x="874" y="362"/>
                    <a:pt x="874" y="362"/>
                    <a:pt x="874" y="362"/>
                  </a:cubicBezTo>
                  <a:cubicBezTo>
                    <a:pt x="864" y="362"/>
                    <a:pt x="864" y="362"/>
                    <a:pt x="864" y="362"/>
                  </a:cubicBezTo>
                  <a:cubicBezTo>
                    <a:pt x="882" y="417"/>
                    <a:pt x="882" y="417"/>
                    <a:pt x="882" y="417"/>
                  </a:cubicBezTo>
                  <a:lnTo>
                    <a:pt x="882" y="447"/>
                  </a:lnTo>
                  <a:close/>
                  <a:moveTo>
                    <a:pt x="882" y="490"/>
                  </a:moveTo>
                  <a:cubicBezTo>
                    <a:pt x="882" y="485"/>
                    <a:pt x="883" y="482"/>
                    <a:pt x="887" y="482"/>
                  </a:cubicBezTo>
                  <a:cubicBezTo>
                    <a:pt x="892" y="482"/>
                    <a:pt x="893" y="485"/>
                    <a:pt x="893" y="490"/>
                  </a:cubicBezTo>
                  <a:cubicBezTo>
                    <a:pt x="893" y="491"/>
                    <a:pt x="893" y="491"/>
                    <a:pt x="893" y="491"/>
                  </a:cubicBezTo>
                  <a:cubicBezTo>
                    <a:pt x="899" y="491"/>
                    <a:pt x="899" y="491"/>
                    <a:pt x="899" y="491"/>
                  </a:cubicBezTo>
                  <a:cubicBezTo>
                    <a:pt x="899" y="490"/>
                    <a:pt x="899" y="490"/>
                    <a:pt x="899" y="490"/>
                  </a:cubicBezTo>
                  <a:cubicBezTo>
                    <a:pt x="899" y="482"/>
                    <a:pt x="895" y="477"/>
                    <a:pt x="887" y="477"/>
                  </a:cubicBezTo>
                  <a:cubicBezTo>
                    <a:pt x="880" y="477"/>
                    <a:pt x="876" y="482"/>
                    <a:pt x="876" y="490"/>
                  </a:cubicBezTo>
                  <a:cubicBezTo>
                    <a:pt x="876" y="504"/>
                    <a:pt x="893" y="505"/>
                    <a:pt x="893" y="516"/>
                  </a:cubicBezTo>
                  <a:cubicBezTo>
                    <a:pt x="893" y="521"/>
                    <a:pt x="891" y="524"/>
                    <a:pt x="887" y="524"/>
                  </a:cubicBezTo>
                  <a:cubicBezTo>
                    <a:pt x="883" y="524"/>
                    <a:pt x="881" y="521"/>
                    <a:pt x="881" y="516"/>
                  </a:cubicBezTo>
                  <a:cubicBezTo>
                    <a:pt x="881" y="513"/>
                    <a:pt x="881" y="513"/>
                    <a:pt x="881" y="513"/>
                  </a:cubicBezTo>
                  <a:cubicBezTo>
                    <a:pt x="876" y="513"/>
                    <a:pt x="876" y="513"/>
                    <a:pt x="876" y="513"/>
                  </a:cubicBezTo>
                  <a:cubicBezTo>
                    <a:pt x="876" y="516"/>
                    <a:pt x="876" y="516"/>
                    <a:pt x="876" y="516"/>
                  </a:cubicBezTo>
                  <a:cubicBezTo>
                    <a:pt x="876" y="524"/>
                    <a:pt x="880" y="529"/>
                    <a:pt x="887" y="529"/>
                  </a:cubicBezTo>
                  <a:cubicBezTo>
                    <a:pt x="895" y="529"/>
                    <a:pt x="899" y="524"/>
                    <a:pt x="899" y="516"/>
                  </a:cubicBezTo>
                  <a:cubicBezTo>
                    <a:pt x="899" y="502"/>
                    <a:pt x="882" y="501"/>
                    <a:pt x="882" y="490"/>
                  </a:cubicBezTo>
                  <a:close/>
                  <a:moveTo>
                    <a:pt x="761" y="490"/>
                  </a:moveTo>
                  <a:cubicBezTo>
                    <a:pt x="761" y="485"/>
                    <a:pt x="762" y="482"/>
                    <a:pt x="766" y="482"/>
                  </a:cubicBezTo>
                  <a:cubicBezTo>
                    <a:pt x="770" y="482"/>
                    <a:pt x="772" y="485"/>
                    <a:pt x="772" y="490"/>
                  </a:cubicBezTo>
                  <a:cubicBezTo>
                    <a:pt x="772" y="491"/>
                    <a:pt x="772" y="491"/>
                    <a:pt x="772" y="491"/>
                  </a:cubicBezTo>
                  <a:cubicBezTo>
                    <a:pt x="777" y="491"/>
                    <a:pt x="777" y="491"/>
                    <a:pt x="777" y="491"/>
                  </a:cubicBezTo>
                  <a:cubicBezTo>
                    <a:pt x="777" y="490"/>
                    <a:pt x="777" y="490"/>
                    <a:pt x="777" y="490"/>
                  </a:cubicBezTo>
                  <a:cubicBezTo>
                    <a:pt x="777" y="482"/>
                    <a:pt x="774" y="477"/>
                    <a:pt x="766" y="477"/>
                  </a:cubicBezTo>
                  <a:cubicBezTo>
                    <a:pt x="759" y="477"/>
                    <a:pt x="755" y="482"/>
                    <a:pt x="755" y="490"/>
                  </a:cubicBezTo>
                  <a:cubicBezTo>
                    <a:pt x="755" y="504"/>
                    <a:pt x="772" y="505"/>
                    <a:pt x="772" y="516"/>
                  </a:cubicBezTo>
                  <a:cubicBezTo>
                    <a:pt x="772" y="521"/>
                    <a:pt x="770" y="524"/>
                    <a:pt x="766" y="524"/>
                  </a:cubicBezTo>
                  <a:cubicBezTo>
                    <a:pt x="762" y="524"/>
                    <a:pt x="760" y="521"/>
                    <a:pt x="760" y="516"/>
                  </a:cubicBezTo>
                  <a:cubicBezTo>
                    <a:pt x="760" y="513"/>
                    <a:pt x="760" y="513"/>
                    <a:pt x="760" y="513"/>
                  </a:cubicBezTo>
                  <a:cubicBezTo>
                    <a:pt x="755" y="513"/>
                    <a:pt x="755" y="513"/>
                    <a:pt x="755" y="513"/>
                  </a:cubicBezTo>
                  <a:cubicBezTo>
                    <a:pt x="755" y="516"/>
                    <a:pt x="755" y="516"/>
                    <a:pt x="755" y="516"/>
                  </a:cubicBezTo>
                  <a:cubicBezTo>
                    <a:pt x="755" y="524"/>
                    <a:pt x="758" y="529"/>
                    <a:pt x="766" y="529"/>
                  </a:cubicBezTo>
                  <a:cubicBezTo>
                    <a:pt x="774" y="529"/>
                    <a:pt x="778" y="524"/>
                    <a:pt x="778" y="516"/>
                  </a:cubicBezTo>
                  <a:cubicBezTo>
                    <a:pt x="778" y="502"/>
                    <a:pt x="761" y="501"/>
                    <a:pt x="761" y="490"/>
                  </a:cubicBezTo>
                  <a:close/>
                  <a:moveTo>
                    <a:pt x="772" y="427"/>
                  </a:moveTo>
                  <a:cubicBezTo>
                    <a:pt x="772" y="382"/>
                    <a:pt x="772" y="382"/>
                    <a:pt x="772" y="382"/>
                  </a:cubicBezTo>
                  <a:cubicBezTo>
                    <a:pt x="772" y="369"/>
                    <a:pt x="766" y="361"/>
                    <a:pt x="753" y="361"/>
                  </a:cubicBezTo>
                  <a:cubicBezTo>
                    <a:pt x="740" y="361"/>
                    <a:pt x="733" y="369"/>
                    <a:pt x="733" y="382"/>
                  </a:cubicBezTo>
                  <a:cubicBezTo>
                    <a:pt x="733" y="427"/>
                    <a:pt x="733" y="427"/>
                    <a:pt x="733" y="427"/>
                  </a:cubicBezTo>
                  <a:cubicBezTo>
                    <a:pt x="733" y="439"/>
                    <a:pt x="740" y="448"/>
                    <a:pt x="753" y="448"/>
                  </a:cubicBezTo>
                  <a:cubicBezTo>
                    <a:pt x="766" y="448"/>
                    <a:pt x="772" y="439"/>
                    <a:pt x="772" y="427"/>
                  </a:cubicBezTo>
                  <a:close/>
                  <a:moveTo>
                    <a:pt x="763" y="427"/>
                  </a:moveTo>
                  <a:cubicBezTo>
                    <a:pt x="763" y="435"/>
                    <a:pt x="760" y="439"/>
                    <a:pt x="753" y="439"/>
                  </a:cubicBezTo>
                  <a:cubicBezTo>
                    <a:pt x="746" y="439"/>
                    <a:pt x="743" y="435"/>
                    <a:pt x="743" y="427"/>
                  </a:cubicBezTo>
                  <a:cubicBezTo>
                    <a:pt x="743" y="382"/>
                    <a:pt x="743" y="382"/>
                    <a:pt x="743" y="382"/>
                  </a:cubicBezTo>
                  <a:cubicBezTo>
                    <a:pt x="743" y="374"/>
                    <a:pt x="746" y="370"/>
                    <a:pt x="753" y="370"/>
                  </a:cubicBezTo>
                  <a:cubicBezTo>
                    <a:pt x="760" y="370"/>
                    <a:pt x="763" y="374"/>
                    <a:pt x="763" y="382"/>
                  </a:cubicBezTo>
                  <a:lnTo>
                    <a:pt x="763" y="427"/>
                  </a:lnTo>
                  <a:close/>
                  <a:moveTo>
                    <a:pt x="598" y="321"/>
                  </a:moveTo>
                  <a:cubicBezTo>
                    <a:pt x="586" y="290"/>
                    <a:pt x="586" y="290"/>
                    <a:pt x="586" y="290"/>
                  </a:cubicBezTo>
                  <a:cubicBezTo>
                    <a:pt x="574" y="259"/>
                    <a:pt x="574" y="259"/>
                    <a:pt x="574" y="259"/>
                  </a:cubicBezTo>
                  <a:cubicBezTo>
                    <a:pt x="545" y="259"/>
                    <a:pt x="545" y="259"/>
                    <a:pt x="545" y="259"/>
                  </a:cubicBezTo>
                  <a:cubicBezTo>
                    <a:pt x="545" y="268"/>
                    <a:pt x="545" y="268"/>
                    <a:pt x="545" y="268"/>
                  </a:cubicBezTo>
                  <a:cubicBezTo>
                    <a:pt x="556" y="268"/>
                    <a:pt x="556" y="268"/>
                    <a:pt x="556" y="268"/>
                  </a:cubicBezTo>
                  <a:cubicBezTo>
                    <a:pt x="556" y="335"/>
                    <a:pt x="556" y="335"/>
                    <a:pt x="556" y="335"/>
                  </a:cubicBezTo>
                  <a:cubicBezTo>
                    <a:pt x="545" y="335"/>
                    <a:pt x="545" y="335"/>
                    <a:pt x="545" y="335"/>
                  </a:cubicBezTo>
                  <a:cubicBezTo>
                    <a:pt x="545" y="344"/>
                    <a:pt x="545" y="344"/>
                    <a:pt x="545" y="344"/>
                  </a:cubicBezTo>
                  <a:cubicBezTo>
                    <a:pt x="576" y="344"/>
                    <a:pt x="576" y="344"/>
                    <a:pt x="576" y="344"/>
                  </a:cubicBezTo>
                  <a:cubicBezTo>
                    <a:pt x="576" y="335"/>
                    <a:pt x="576" y="335"/>
                    <a:pt x="576" y="335"/>
                  </a:cubicBezTo>
                  <a:cubicBezTo>
                    <a:pt x="566" y="335"/>
                    <a:pt x="566" y="335"/>
                    <a:pt x="566" y="335"/>
                  </a:cubicBezTo>
                  <a:cubicBezTo>
                    <a:pt x="566" y="269"/>
                    <a:pt x="566" y="269"/>
                    <a:pt x="566" y="269"/>
                  </a:cubicBezTo>
                  <a:cubicBezTo>
                    <a:pt x="596" y="344"/>
                    <a:pt x="596" y="344"/>
                    <a:pt x="596" y="344"/>
                  </a:cubicBezTo>
                  <a:cubicBezTo>
                    <a:pt x="599" y="344"/>
                    <a:pt x="599" y="344"/>
                    <a:pt x="599" y="344"/>
                  </a:cubicBezTo>
                  <a:cubicBezTo>
                    <a:pt x="630" y="269"/>
                    <a:pt x="630" y="269"/>
                    <a:pt x="630" y="269"/>
                  </a:cubicBezTo>
                  <a:cubicBezTo>
                    <a:pt x="630" y="335"/>
                    <a:pt x="630" y="335"/>
                    <a:pt x="630" y="335"/>
                  </a:cubicBezTo>
                  <a:cubicBezTo>
                    <a:pt x="620" y="335"/>
                    <a:pt x="620" y="335"/>
                    <a:pt x="620" y="335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651" y="344"/>
                    <a:pt x="651" y="344"/>
                    <a:pt x="651" y="344"/>
                  </a:cubicBezTo>
                  <a:cubicBezTo>
                    <a:pt x="651" y="335"/>
                    <a:pt x="651" y="335"/>
                    <a:pt x="651" y="335"/>
                  </a:cubicBezTo>
                  <a:cubicBezTo>
                    <a:pt x="641" y="335"/>
                    <a:pt x="641" y="335"/>
                    <a:pt x="641" y="335"/>
                  </a:cubicBezTo>
                  <a:cubicBezTo>
                    <a:pt x="641" y="268"/>
                    <a:pt x="641" y="268"/>
                    <a:pt x="641" y="268"/>
                  </a:cubicBezTo>
                  <a:cubicBezTo>
                    <a:pt x="651" y="268"/>
                    <a:pt x="651" y="268"/>
                    <a:pt x="651" y="268"/>
                  </a:cubicBezTo>
                  <a:cubicBezTo>
                    <a:pt x="651" y="259"/>
                    <a:pt x="651" y="259"/>
                    <a:pt x="651" y="259"/>
                  </a:cubicBezTo>
                  <a:cubicBezTo>
                    <a:pt x="623" y="259"/>
                    <a:pt x="623" y="259"/>
                    <a:pt x="623" y="259"/>
                  </a:cubicBezTo>
                  <a:lnTo>
                    <a:pt x="598" y="321"/>
                  </a:lnTo>
                  <a:close/>
                  <a:moveTo>
                    <a:pt x="623" y="361"/>
                  </a:moveTo>
                  <a:cubicBezTo>
                    <a:pt x="610" y="361"/>
                    <a:pt x="604" y="370"/>
                    <a:pt x="604" y="382"/>
                  </a:cubicBezTo>
                  <a:cubicBezTo>
                    <a:pt x="604" y="427"/>
                    <a:pt x="604" y="427"/>
                    <a:pt x="604" y="427"/>
                  </a:cubicBezTo>
                  <a:cubicBezTo>
                    <a:pt x="604" y="439"/>
                    <a:pt x="610" y="448"/>
                    <a:pt x="623" y="448"/>
                  </a:cubicBezTo>
                  <a:cubicBezTo>
                    <a:pt x="636" y="448"/>
                    <a:pt x="642" y="439"/>
                    <a:pt x="642" y="427"/>
                  </a:cubicBezTo>
                  <a:cubicBezTo>
                    <a:pt x="642" y="416"/>
                    <a:pt x="642" y="416"/>
                    <a:pt x="642" y="416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33" y="427"/>
                    <a:pt x="633" y="427"/>
                    <a:pt x="633" y="427"/>
                  </a:cubicBezTo>
                  <a:cubicBezTo>
                    <a:pt x="633" y="435"/>
                    <a:pt x="630" y="439"/>
                    <a:pt x="623" y="439"/>
                  </a:cubicBezTo>
                  <a:cubicBezTo>
                    <a:pt x="616" y="439"/>
                    <a:pt x="613" y="435"/>
                    <a:pt x="613" y="427"/>
                  </a:cubicBezTo>
                  <a:cubicBezTo>
                    <a:pt x="613" y="382"/>
                    <a:pt x="613" y="382"/>
                    <a:pt x="613" y="382"/>
                  </a:cubicBezTo>
                  <a:cubicBezTo>
                    <a:pt x="613" y="374"/>
                    <a:pt x="616" y="370"/>
                    <a:pt x="623" y="370"/>
                  </a:cubicBezTo>
                  <a:cubicBezTo>
                    <a:pt x="630" y="370"/>
                    <a:pt x="633" y="374"/>
                    <a:pt x="633" y="382"/>
                  </a:cubicBezTo>
                  <a:cubicBezTo>
                    <a:pt x="633" y="390"/>
                    <a:pt x="633" y="390"/>
                    <a:pt x="633" y="390"/>
                  </a:cubicBezTo>
                  <a:cubicBezTo>
                    <a:pt x="642" y="390"/>
                    <a:pt x="642" y="390"/>
                    <a:pt x="642" y="390"/>
                  </a:cubicBezTo>
                  <a:cubicBezTo>
                    <a:pt x="642" y="382"/>
                    <a:pt x="642" y="382"/>
                    <a:pt x="642" y="382"/>
                  </a:cubicBezTo>
                  <a:cubicBezTo>
                    <a:pt x="642" y="370"/>
                    <a:pt x="636" y="361"/>
                    <a:pt x="623" y="361"/>
                  </a:cubicBezTo>
                  <a:close/>
                  <a:moveTo>
                    <a:pt x="547" y="362"/>
                  </a:moveTo>
                  <a:cubicBezTo>
                    <a:pt x="531" y="447"/>
                    <a:pt x="531" y="447"/>
                    <a:pt x="531" y="447"/>
                  </a:cubicBezTo>
                  <a:cubicBezTo>
                    <a:pt x="540" y="447"/>
                    <a:pt x="540" y="447"/>
                    <a:pt x="540" y="447"/>
                  </a:cubicBezTo>
                  <a:cubicBezTo>
                    <a:pt x="543" y="430"/>
                    <a:pt x="543" y="430"/>
                    <a:pt x="543" y="430"/>
                  </a:cubicBezTo>
                  <a:cubicBezTo>
                    <a:pt x="565" y="430"/>
                    <a:pt x="565" y="430"/>
                    <a:pt x="565" y="430"/>
                  </a:cubicBezTo>
                  <a:cubicBezTo>
                    <a:pt x="568" y="447"/>
                    <a:pt x="568" y="447"/>
                    <a:pt x="568" y="447"/>
                  </a:cubicBezTo>
                  <a:cubicBezTo>
                    <a:pt x="577" y="447"/>
                    <a:pt x="577" y="447"/>
                    <a:pt x="577" y="447"/>
                  </a:cubicBezTo>
                  <a:cubicBezTo>
                    <a:pt x="561" y="362"/>
                    <a:pt x="561" y="362"/>
                    <a:pt x="561" y="362"/>
                  </a:cubicBezTo>
                  <a:lnTo>
                    <a:pt x="547" y="362"/>
                  </a:lnTo>
                  <a:close/>
                  <a:moveTo>
                    <a:pt x="544" y="422"/>
                  </a:moveTo>
                  <a:cubicBezTo>
                    <a:pt x="554" y="373"/>
                    <a:pt x="554" y="373"/>
                    <a:pt x="554" y="373"/>
                  </a:cubicBezTo>
                  <a:cubicBezTo>
                    <a:pt x="563" y="422"/>
                    <a:pt x="563" y="422"/>
                    <a:pt x="563" y="422"/>
                  </a:cubicBezTo>
                  <a:lnTo>
                    <a:pt x="544" y="422"/>
                  </a:lnTo>
                  <a:close/>
                  <a:moveTo>
                    <a:pt x="530" y="312"/>
                  </a:moveTo>
                  <a:cubicBezTo>
                    <a:pt x="529" y="309"/>
                    <a:pt x="527" y="307"/>
                    <a:pt x="525" y="305"/>
                  </a:cubicBezTo>
                  <a:cubicBezTo>
                    <a:pt x="523" y="303"/>
                    <a:pt x="521" y="301"/>
                    <a:pt x="518" y="300"/>
                  </a:cubicBezTo>
                  <a:cubicBezTo>
                    <a:pt x="515" y="298"/>
                    <a:pt x="512" y="297"/>
                    <a:pt x="509" y="296"/>
                  </a:cubicBezTo>
                  <a:cubicBezTo>
                    <a:pt x="506" y="296"/>
                    <a:pt x="503" y="295"/>
                    <a:pt x="500" y="294"/>
                  </a:cubicBezTo>
                  <a:cubicBezTo>
                    <a:pt x="497" y="293"/>
                    <a:pt x="494" y="293"/>
                    <a:pt x="492" y="291"/>
                  </a:cubicBezTo>
                  <a:cubicBezTo>
                    <a:pt x="489" y="290"/>
                    <a:pt x="487" y="289"/>
                    <a:pt x="486" y="287"/>
                  </a:cubicBezTo>
                  <a:cubicBezTo>
                    <a:pt x="484" y="286"/>
                    <a:pt x="483" y="283"/>
                    <a:pt x="483" y="280"/>
                  </a:cubicBezTo>
                  <a:cubicBezTo>
                    <a:pt x="483" y="279"/>
                    <a:pt x="484" y="277"/>
                    <a:pt x="484" y="275"/>
                  </a:cubicBezTo>
                  <a:cubicBezTo>
                    <a:pt x="485" y="274"/>
                    <a:pt x="486" y="273"/>
                    <a:pt x="487" y="272"/>
                  </a:cubicBezTo>
                  <a:cubicBezTo>
                    <a:pt x="489" y="270"/>
                    <a:pt x="491" y="270"/>
                    <a:pt x="493" y="269"/>
                  </a:cubicBezTo>
                  <a:cubicBezTo>
                    <a:pt x="495" y="268"/>
                    <a:pt x="497" y="268"/>
                    <a:pt x="500" y="268"/>
                  </a:cubicBezTo>
                  <a:cubicBezTo>
                    <a:pt x="504" y="268"/>
                    <a:pt x="507" y="269"/>
                    <a:pt x="510" y="270"/>
                  </a:cubicBezTo>
                  <a:cubicBezTo>
                    <a:pt x="513" y="272"/>
                    <a:pt x="515" y="274"/>
                    <a:pt x="518" y="277"/>
                  </a:cubicBezTo>
                  <a:cubicBezTo>
                    <a:pt x="518" y="283"/>
                    <a:pt x="518" y="283"/>
                    <a:pt x="518" y="283"/>
                  </a:cubicBezTo>
                  <a:cubicBezTo>
                    <a:pt x="528" y="283"/>
                    <a:pt x="528" y="283"/>
                    <a:pt x="528" y="283"/>
                  </a:cubicBezTo>
                  <a:cubicBezTo>
                    <a:pt x="528" y="259"/>
                    <a:pt x="528" y="259"/>
                    <a:pt x="528" y="259"/>
                  </a:cubicBezTo>
                  <a:cubicBezTo>
                    <a:pt x="518" y="259"/>
                    <a:pt x="518" y="259"/>
                    <a:pt x="518" y="259"/>
                  </a:cubicBezTo>
                  <a:cubicBezTo>
                    <a:pt x="518" y="265"/>
                    <a:pt x="518" y="265"/>
                    <a:pt x="518" y="265"/>
                  </a:cubicBezTo>
                  <a:cubicBezTo>
                    <a:pt x="515" y="263"/>
                    <a:pt x="512" y="261"/>
                    <a:pt x="509" y="260"/>
                  </a:cubicBezTo>
                  <a:cubicBezTo>
                    <a:pt x="505" y="259"/>
                    <a:pt x="502" y="258"/>
                    <a:pt x="498" y="258"/>
                  </a:cubicBezTo>
                  <a:cubicBezTo>
                    <a:pt x="495" y="258"/>
                    <a:pt x="491" y="258"/>
                    <a:pt x="488" y="259"/>
                  </a:cubicBezTo>
                  <a:cubicBezTo>
                    <a:pt x="485" y="260"/>
                    <a:pt x="482" y="262"/>
                    <a:pt x="480" y="264"/>
                  </a:cubicBezTo>
                  <a:cubicBezTo>
                    <a:pt x="477" y="266"/>
                    <a:pt x="475" y="268"/>
                    <a:pt x="474" y="271"/>
                  </a:cubicBezTo>
                  <a:cubicBezTo>
                    <a:pt x="472" y="274"/>
                    <a:pt x="472" y="277"/>
                    <a:pt x="472" y="281"/>
                  </a:cubicBezTo>
                  <a:cubicBezTo>
                    <a:pt x="472" y="285"/>
                    <a:pt x="472" y="288"/>
                    <a:pt x="474" y="291"/>
                  </a:cubicBezTo>
                  <a:cubicBezTo>
                    <a:pt x="475" y="294"/>
                    <a:pt x="477" y="296"/>
                    <a:pt x="479" y="298"/>
                  </a:cubicBezTo>
                  <a:cubicBezTo>
                    <a:pt x="481" y="300"/>
                    <a:pt x="484" y="301"/>
                    <a:pt x="487" y="302"/>
                  </a:cubicBezTo>
                  <a:cubicBezTo>
                    <a:pt x="490" y="303"/>
                    <a:pt x="493" y="304"/>
                    <a:pt x="496" y="305"/>
                  </a:cubicBezTo>
                  <a:cubicBezTo>
                    <a:pt x="500" y="306"/>
                    <a:pt x="503" y="307"/>
                    <a:pt x="506" y="307"/>
                  </a:cubicBezTo>
                  <a:cubicBezTo>
                    <a:pt x="508" y="308"/>
                    <a:pt x="511" y="309"/>
                    <a:pt x="513" y="310"/>
                  </a:cubicBezTo>
                  <a:cubicBezTo>
                    <a:pt x="515" y="312"/>
                    <a:pt x="517" y="313"/>
                    <a:pt x="518" y="315"/>
                  </a:cubicBezTo>
                  <a:cubicBezTo>
                    <a:pt x="519" y="317"/>
                    <a:pt x="520" y="319"/>
                    <a:pt x="520" y="322"/>
                  </a:cubicBezTo>
                  <a:cubicBezTo>
                    <a:pt x="520" y="324"/>
                    <a:pt x="520" y="325"/>
                    <a:pt x="519" y="327"/>
                  </a:cubicBezTo>
                  <a:cubicBezTo>
                    <a:pt x="518" y="329"/>
                    <a:pt x="517" y="330"/>
                    <a:pt x="516" y="331"/>
                  </a:cubicBezTo>
                  <a:cubicBezTo>
                    <a:pt x="514" y="333"/>
                    <a:pt x="513" y="334"/>
                    <a:pt x="511" y="334"/>
                  </a:cubicBezTo>
                  <a:cubicBezTo>
                    <a:pt x="508" y="335"/>
                    <a:pt x="506" y="335"/>
                    <a:pt x="504" y="335"/>
                  </a:cubicBezTo>
                  <a:cubicBezTo>
                    <a:pt x="499" y="335"/>
                    <a:pt x="495" y="334"/>
                    <a:pt x="492" y="333"/>
                  </a:cubicBezTo>
                  <a:cubicBezTo>
                    <a:pt x="488" y="331"/>
                    <a:pt x="485" y="328"/>
                    <a:pt x="482" y="324"/>
                  </a:cubicBezTo>
                  <a:cubicBezTo>
                    <a:pt x="482" y="316"/>
                    <a:pt x="482" y="316"/>
                    <a:pt x="482" y="316"/>
                  </a:cubicBezTo>
                  <a:cubicBezTo>
                    <a:pt x="472" y="316"/>
                    <a:pt x="472" y="316"/>
                    <a:pt x="472" y="316"/>
                  </a:cubicBezTo>
                  <a:cubicBezTo>
                    <a:pt x="472" y="344"/>
                    <a:pt x="472" y="344"/>
                    <a:pt x="472" y="344"/>
                  </a:cubicBezTo>
                  <a:cubicBezTo>
                    <a:pt x="482" y="344"/>
                    <a:pt x="482" y="344"/>
                    <a:pt x="482" y="344"/>
                  </a:cubicBezTo>
                  <a:cubicBezTo>
                    <a:pt x="482" y="338"/>
                    <a:pt x="482" y="338"/>
                    <a:pt x="482" y="338"/>
                  </a:cubicBezTo>
                  <a:cubicBezTo>
                    <a:pt x="488" y="343"/>
                    <a:pt x="496" y="345"/>
                    <a:pt x="504" y="345"/>
                  </a:cubicBezTo>
                  <a:cubicBezTo>
                    <a:pt x="508" y="345"/>
                    <a:pt x="512" y="345"/>
                    <a:pt x="515" y="343"/>
                  </a:cubicBezTo>
                  <a:cubicBezTo>
                    <a:pt x="519" y="342"/>
                    <a:pt x="522" y="341"/>
                    <a:pt x="524" y="338"/>
                  </a:cubicBezTo>
                  <a:cubicBezTo>
                    <a:pt x="527" y="336"/>
                    <a:pt x="529" y="334"/>
                    <a:pt x="530" y="331"/>
                  </a:cubicBezTo>
                  <a:cubicBezTo>
                    <a:pt x="531" y="328"/>
                    <a:pt x="532" y="325"/>
                    <a:pt x="532" y="321"/>
                  </a:cubicBezTo>
                  <a:cubicBezTo>
                    <a:pt x="532" y="318"/>
                    <a:pt x="532" y="315"/>
                    <a:pt x="530" y="312"/>
                  </a:cubicBezTo>
                  <a:close/>
                  <a:moveTo>
                    <a:pt x="667" y="371"/>
                  </a:moveTo>
                  <a:cubicBezTo>
                    <a:pt x="683" y="371"/>
                    <a:pt x="683" y="371"/>
                    <a:pt x="683" y="371"/>
                  </a:cubicBezTo>
                  <a:cubicBezTo>
                    <a:pt x="683" y="447"/>
                    <a:pt x="683" y="447"/>
                    <a:pt x="683" y="447"/>
                  </a:cubicBezTo>
                  <a:cubicBezTo>
                    <a:pt x="692" y="447"/>
                    <a:pt x="692" y="447"/>
                    <a:pt x="692" y="447"/>
                  </a:cubicBezTo>
                  <a:cubicBezTo>
                    <a:pt x="692" y="371"/>
                    <a:pt x="692" y="371"/>
                    <a:pt x="692" y="371"/>
                  </a:cubicBezTo>
                  <a:cubicBezTo>
                    <a:pt x="708" y="371"/>
                    <a:pt x="708" y="371"/>
                    <a:pt x="708" y="371"/>
                  </a:cubicBezTo>
                  <a:cubicBezTo>
                    <a:pt x="708" y="362"/>
                    <a:pt x="708" y="362"/>
                    <a:pt x="708" y="362"/>
                  </a:cubicBezTo>
                  <a:cubicBezTo>
                    <a:pt x="667" y="362"/>
                    <a:pt x="667" y="362"/>
                    <a:pt x="667" y="362"/>
                  </a:cubicBezTo>
                  <a:lnTo>
                    <a:pt x="667" y="371"/>
                  </a:lnTo>
                  <a:close/>
                  <a:moveTo>
                    <a:pt x="715" y="344"/>
                  </a:moveTo>
                  <a:cubicBezTo>
                    <a:pt x="749" y="344"/>
                    <a:pt x="749" y="344"/>
                    <a:pt x="749" y="344"/>
                  </a:cubicBezTo>
                  <a:cubicBezTo>
                    <a:pt x="749" y="335"/>
                    <a:pt x="749" y="335"/>
                    <a:pt x="749" y="335"/>
                  </a:cubicBezTo>
                  <a:cubicBezTo>
                    <a:pt x="739" y="335"/>
                    <a:pt x="739" y="335"/>
                    <a:pt x="739" y="335"/>
                  </a:cubicBezTo>
                  <a:cubicBezTo>
                    <a:pt x="737" y="331"/>
                    <a:pt x="736" y="325"/>
                    <a:pt x="734" y="320"/>
                  </a:cubicBezTo>
                  <a:cubicBezTo>
                    <a:pt x="733" y="315"/>
                    <a:pt x="731" y="309"/>
                    <a:pt x="729" y="303"/>
                  </a:cubicBezTo>
                  <a:cubicBezTo>
                    <a:pt x="728" y="302"/>
                    <a:pt x="727" y="298"/>
                    <a:pt x="725" y="292"/>
                  </a:cubicBezTo>
                  <a:cubicBezTo>
                    <a:pt x="723" y="286"/>
                    <a:pt x="720" y="278"/>
                    <a:pt x="717" y="268"/>
                  </a:cubicBezTo>
                  <a:cubicBezTo>
                    <a:pt x="724" y="268"/>
                    <a:pt x="724" y="268"/>
                    <a:pt x="724" y="268"/>
                  </a:cubicBezTo>
                  <a:cubicBezTo>
                    <a:pt x="724" y="259"/>
                    <a:pt x="724" y="259"/>
                    <a:pt x="724" y="259"/>
                  </a:cubicBezTo>
                  <a:cubicBezTo>
                    <a:pt x="683" y="259"/>
                    <a:pt x="683" y="259"/>
                    <a:pt x="683" y="259"/>
                  </a:cubicBezTo>
                  <a:cubicBezTo>
                    <a:pt x="683" y="268"/>
                    <a:pt x="683" y="268"/>
                    <a:pt x="683" y="268"/>
                  </a:cubicBezTo>
                  <a:cubicBezTo>
                    <a:pt x="691" y="268"/>
                    <a:pt x="691" y="268"/>
                    <a:pt x="691" y="268"/>
                  </a:cubicBezTo>
                  <a:cubicBezTo>
                    <a:pt x="689" y="273"/>
                    <a:pt x="687" y="279"/>
                    <a:pt x="685" y="285"/>
                  </a:cubicBezTo>
                  <a:cubicBezTo>
                    <a:pt x="683" y="290"/>
                    <a:pt x="681" y="296"/>
                    <a:pt x="679" y="302"/>
                  </a:cubicBezTo>
                  <a:cubicBezTo>
                    <a:pt x="677" y="308"/>
                    <a:pt x="676" y="313"/>
                    <a:pt x="674" y="319"/>
                  </a:cubicBezTo>
                  <a:cubicBezTo>
                    <a:pt x="672" y="325"/>
                    <a:pt x="671" y="330"/>
                    <a:pt x="669" y="335"/>
                  </a:cubicBezTo>
                  <a:cubicBezTo>
                    <a:pt x="659" y="335"/>
                    <a:pt x="659" y="335"/>
                    <a:pt x="659" y="335"/>
                  </a:cubicBezTo>
                  <a:cubicBezTo>
                    <a:pt x="659" y="344"/>
                    <a:pt x="659" y="344"/>
                    <a:pt x="659" y="344"/>
                  </a:cubicBezTo>
                  <a:cubicBezTo>
                    <a:pt x="692" y="344"/>
                    <a:pt x="692" y="344"/>
                    <a:pt x="692" y="344"/>
                  </a:cubicBezTo>
                  <a:cubicBezTo>
                    <a:pt x="692" y="335"/>
                    <a:pt x="692" y="335"/>
                    <a:pt x="692" y="335"/>
                  </a:cubicBezTo>
                  <a:cubicBezTo>
                    <a:pt x="681" y="335"/>
                    <a:pt x="681" y="335"/>
                    <a:pt x="681" y="335"/>
                  </a:cubicBezTo>
                  <a:cubicBezTo>
                    <a:pt x="688" y="313"/>
                    <a:pt x="688" y="313"/>
                    <a:pt x="688" y="313"/>
                  </a:cubicBezTo>
                  <a:cubicBezTo>
                    <a:pt x="720" y="313"/>
                    <a:pt x="720" y="313"/>
                    <a:pt x="720" y="313"/>
                  </a:cubicBezTo>
                  <a:cubicBezTo>
                    <a:pt x="726" y="335"/>
                    <a:pt x="726" y="335"/>
                    <a:pt x="726" y="335"/>
                  </a:cubicBezTo>
                  <a:cubicBezTo>
                    <a:pt x="715" y="335"/>
                    <a:pt x="715" y="335"/>
                    <a:pt x="715" y="335"/>
                  </a:cubicBezTo>
                  <a:lnTo>
                    <a:pt x="715" y="344"/>
                  </a:lnTo>
                  <a:close/>
                  <a:moveTo>
                    <a:pt x="690" y="304"/>
                  </a:moveTo>
                  <a:cubicBezTo>
                    <a:pt x="691" y="301"/>
                    <a:pt x="692" y="296"/>
                    <a:pt x="694" y="290"/>
                  </a:cubicBezTo>
                  <a:cubicBezTo>
                    <a:pt x="696" y="284"/>
                    <a:pt x="698" y="277"/>
                    <a:pt x="701" y="268"/>
                  </a:cubicBezTo>
                  <a:cubicBezTo>
                    <a:pt x="707" y="268"/>
                    <a:pt x="707" y="268"/>
                    <a:pt x="707" y="268"/>
                  </a:cubicBezTo>
                  <a:cubicBezTo>
                    <a:pt x="710" y="277"/>
                    <a:pt x="712" y="284"/>
                    <a:pt x="714" y="290"/>
                  </a:cubicBezTo>
                  <a:cubicBezTo>
                    <a:pt x="716" y="296"/>
                    <a:pt x="717" y="301"/>
                    <a:pt x="718" y="304"/>
                  </a:cubicBezTo>
                  <a:lnTo>
                    <a:pt x="690" y="3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8"/>
            <p:cNvSpPr>
              <a:spLocks noEditPoints="1"/>
            </p:cNvSpPr>
            <p:nvPr userDrawn="1"/>
          </p:nvSpPr>
          <p:spPr bwMode="auto">
            <a:xfrm>
              <a:off x="5755342" y="2904965"/>
              <a:ext cx="1181730" cy="276308"/>
            </a:xfrm>
            <a:custGeom>
              <a:avLst/>
              <a:gdLst>
                <a:gd name="T0" fmla="*/ 9 w 249"/>
                <a:gd name="T1" fmla="*/ 38 h 50"/>
                <a:gd name="T2" fmla="*/ 3 w 249"/>
                <a:gd name="T3" fmla="*/ 45 h 50"/>
                <a:gd name="T4" fmla="*/ 0 w 249"/>
                <a:gd name="T5" fmla="*/ 45 h 50"/>
                <a:gd name="T6" fmla="*/ 0 w 249"/>
                <a:gd name="T7" fmla="*/ 50 h 50"/>
                <a:gd name="T8" fmla="*/ 4 w 249"/>
                <a:gd name="T9" fmla="*/ 50 h 50"/>
                <a:gd name="T10" fmla="*/ 14 w 249"/>
                <a:gd name="T11" fmla="*/ 38 h 50"/>
                <a:gd name="T12" fmla="*/ 14 w 249"/>
                <a:gd name="T13" fmla="*/ 0 h 50"/>
                <a:gd name="T14" fmla="*/ 9 w 249"/>
                <a:gd name="T15" fmla="*/ 0 h 50"/>
                <a:gd name="T16" fmla="*/ 9 w 249"/>
                <a:gd name="T17" fmla="*/ 38 h 50"/>
                <a:gd name="T18" fmla="*/ 63 w 249"/>
                <a:gd name="T19" fmla="*/ 0 h 50"/>
                <a:gd name="T20" fmla="*/ 53 w 249"/>
                <a:gd name="T21" fmla="*/ 50 h 50"/>
                <a:gd name="T22" fmla="*/ 58 w 249"/>
                <a:gd name="T23" fmla="*/ 50 h 50"/>
                <a:gd name="T24" fmla="*/ 60 w 249"/>
                <a:gd name="T25" fmla="*/ 40 h 50"/>
                <a:gd name="T26" fmla="*/ 73 w 249"/>
                <a:gd name="T27" fmla="*/ 40 h 50"/>
                <a:gd name="T28" fmla="*/ 75 w 249"/>
                <a:gd name="T29" fmla="*/ 50 h 50"/>
                <a:gd name="T30" fmla="*/ 81 w 249"/>
                <a:gd name="T31" fmla="*/ 50 h 50"/>
                <a:gd name="T32" fmla="*/ 71 w 249"/>
                <a:gd name="T33" fmla="*/ 0 h 50"/>
                <a:gd name="T34" fmla="*/ 63 w 249"/>
                <a:gd name="T35" fmla="*/ 0 h 50"/>
                <a:gd name="T36" fmla="*/ 61 w 249"/>
                <a:gd name="T37" fmla="*/ 35 h 50"/>
                <a:gd name="T38" fmla="*/ 67 w 249"/>
                <a:gd name="T39" fmla="*/ 6 h 50"/>
                <a:gd name="T40" fmla="*/ 72 w 249"/>
                <a:gd name="T41" fmla="*/ 35 h 50"/>
                <a:gd name="T42" fmla="*/ 61 w 249"/>
                <a:gd name="T43" fmla="*/ 35 h 50"/>
                <a:gd name="T44" fmla="*/ 235 w 249"/>
                <a:gd name="T45" fmla="*/ 45 h 50"/>
                <a:gd name="T46" fmla="*/ 235 w 249"/>
                <a:gd name="T47" fmla="*/ 0 h 50"/>
                <a:gd name="T48" fmla="*/ 229 w 249"/>
                <a:gd name="T49" fmla="*/ 0 h 50"/>
                <a:gd name="T50" fmla="*/ 229 w 249"/>
                <a:gd name="T51" fmla="*/ 50 h 50"/>
                <a:gd name="T52" fmla="*/ 249 w 249"/>
                <a:gd name="T53" fmla="*/ 50 h 50"/>
                <a:gd name="T54" fmla="*/ 249 w 249"/>
                <a:gd name="T55" fmla="*/ 45 h 50"/>
                <a:gd name="T56" fmla="*/ 235 w 249"/>
                <a:gd name="T57" fmla="*/ 45 h 50"/>
                <a:gd name="T58" fmla="*/ 183 w 249"/>
                <a:gd name="T59" fmla="*/ 50 h 50"/>
                <a:gd name="T60" fmla="*/ 189 w 249"/>
                <a:gd name="T61" fmla="*/ 50 h 50"/>
                <a:gd name="T62" fmla="*/ 189 w 249"/>
                <a:gd name="T63" fmla="*/ 0 h 50"/>
                <a:gd name="T64" fmla="*/ 183 w 249"/>
                <a:gd name="T65" fmla="*/ 0 h 50"/>
                <a:gd name="T66" fmla="*/ 183 w 249"/>
                <a:gd name="T67" fmla="*/ 50 h 50"/>
                <a:gd name="T68" fmla="*/ 136 w 249"/>
                <a:gd name="T69" fmla="*/ 23 h 50"/>
                <a:gd name="T70" fmla="*/ 142 w 249"/>
                <a:gd name="T71" fmla="*/ 13 h 50"/>
                <a:gd name="T72" fmla="*/ 142 w 249"/>
                <a:gd name="T73" fmla="*/ 11 h 50"/>
                <a:gd name="T74" fmla="*/ 131 w 249"/>
                <a:gd name="T75" fmla="*/ 0 h 50"/>
                <a:gd name="T76" fmla="*/ 120 w 249"/>
                <a:gd name="T77" fmla="*/ 0 h 50"/>
                <a:gd name="T78" fmla="*/ 120 w 249"/>
                <a:gd name="T79" fmla="*/ 50 h 50"/>
                <a:gd name="T80" fmla="*/ 132 w 249"/>
                <a:gd name="T81" fmla="*/ 50 h 50"/>
                <a:gd name="T82" fmla="*/ 143 w 249"/>
                <a:gd name="T83" fmla="*/ 38 h 50"/>
                <a:gd name="T84" fmla="*/ 143 w 249"/>
                <a:gd name="T85" fmla="*/ 34 h 50"/>
                <a:gd name="T86" fmla="*/ 136 w 249"/>
                <a:gd name="T87" fmla="*/ 23 h 50"/>
                <a:gd name="T88" fmla="*/ 126 w 249"/>
                <a:gd name="T89" fmla="*/ 5 h 50"/>
                <a:gd name="T90" fmla="*/ 131 w 249"/>
                <a:gd name="T91" fmla="*/ 5 h 50"/>
                <a:gd name="T92" fmla="*/ 137 w 249"/>
                <a:gd name="T93" fmla="*/ 12 h 50"/>
                <a:gd name="T94" fmla="*/ 137 w 249"/>
                <a:gd name="T95" fmla="*/ 15 h 50"/>
                <a:gd name="T96" fmla="*/ 130 w 249"/>
                <a:gd name="T97" fmla="*/ 21 h 50"/>
                <a:gd name="T98" fmla="*/ 126 w 249"/>
                <a:gd name="T99" fmla="*/ 21 h 50"/>
                <a:gd name="T100" fmla="*/ 126 w 249"/>
                <a:gd name="T101" fmla="*/ 5 h 50"/>
                <a:gd name="T102" fmla="*/ 138 w 249"/>
                <a:gd name="T103" fmla="*/ 38 h 50"/>
                <a:gd name="T104" fmla="*/ 132 w 249"/>
                <a:gd name="T105" fmla="*/ 45 h 50"/>
                <a:gd name="T106" fmla="*/ 126 w 249"/>
                <a:gd name="T107" fmla="*/ 45 h 50"/>
                <a:gd name="T108" fmla="*/ 126 w 249"/>
                <a:gd name="T109" fmla="*/ 26 h 50"/>
                <a:gd name="T110" fmla="*/ 131 w 249"/>
                <a:gd name="T111" fmla="*/ 26 h 50"/>
                <a:gd name="T112" fmla="*/ 138 w 249"/>
                <a:gd name="T113" fmla="*/ 34 h 50"/>
                <a:gd name="T114" fmla="*/ 138 w 249"/>
                <a:gd name="T11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9" h="50">
                  <a:moveTo>
                    <a:pt x="9" y="38"/>
                  </a:moveTo>
                  <a:cubicBezTo>
                    <a:pt x="9" y="43"/>
                    <a:pt x="6" y="45"/>
                    <a:pt x="3" y="45"/>
                  </a:cubicBezTo>
                  <a:cubicBezTo>
                    <a:pt x="2" y="45"/>
                    <a:pt x="1" y="45"/>
                    <a:pt x="0" y="4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0"/>
                    <a:pt x="2" y="50"/>
                    <a:pt x="4" y="50"/>
                  </a:cubicBezTo>
                  <a:cubicBezTo>
                    <a:pt x="10" y="50"/>
                    <a:pt x="14" y="47"/>
                    <a:pt x="14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9" y="38"/>
                  </a:lnTo>
                  <a:close/>
                  <a:moveTo>
                    <a:pt x="63" y="0"/>
                  </a:moveTo>
                  <a:cubicBezTo>
                    <a:pt x="53" y="50"/>
                    <a:pt x="53" y="50"/>
                    <a:pt x="53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63" y="0"/>
                  </a:lnTo>
                  <a:close/>
                  <a:moveTo>
                    <a:pt x="61" y="35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35"/>
                    <a:pt x="72" y="35"/>
                    <a:pt x="72" y="35"/>
                  </a:cubicBezTo>
                  <a:lnTo>
                    <a:pt x="61" y="35"/>
                  </a:lnTo>
                  <a:close/>
                  <a:moveTo>
                    <a:pt x="235" y="45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0"/>
                    <a:pt x="229" y="50"/>
                    <a:pt x="229" y="50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5"/>
                    <a:pt x="249" y="45"/>
                    <a:pt x="249" y="45"/>
                  </a:cubicBezTo>
                  <a:lnTo>
                    <a:pt x="235" y="45"/>
                  </a:lnTo>
                  <a:close/>
                  <a:moveTo>
                    <a:pt x="183" y="50"/>
                  </a:moveTo>
                  <a:cubicBezTo>
                    <a:pt x="189" y="50"/>
                    <a:pt x="189" y="50"/>
                    <a:pt x="189" y="5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3" y="0"/>
                    <a:pt x="183" y="0"/>
                    <a:pt x="183" y="0"/>
                  </a:cubicBezTo>
                  <a:lnTo>
                    <a:pt x="183" y="50"/>
                  </a:lnTo>
                  <a:close/>
                  <a:moveTo>
                    <a:pt x="136" y="23"/>
                  </a:moveTo>
                  <a:cubicBezTo>
                    <a:pt x="141" y="22"/>
                    <a:pt x="142" y="19"/>
                    <a:pt x="142" y="13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4"/>
                    <a:pt x="139" y="0"/>
                    <a:pt x="131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9" y="50"/>
                    <a:pt x="143" y="46"/>
                    <a:pt x="143" y="38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3" y="29"/>
                    <a:pt x="141" y="25"/>
                    <a:pt x="136" y="23"/>
                  </a:cubicBezTo>
                  <a:close/>
                  <a:moveTo>
                    <a:pt x="126" y="5"/>
                  </a:moveTo>
                  <a:cubicBezTo>
                    <a:pt x="131" y="5"/>
                    <a:pt x="131" y="5"/>
                    <a:pt x="131" y="5"/>
                  </a:cubicBezTo>
                  <a:cubicBezTo>
                    <a:pt x="135" y="5"/>
                    <a:pt x="137" y="7"/>
                    <a:pt x="137" y="12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20"/>
                    <a:pt x="134" y="21"/>
                    <a:pt x="130" y="21"/>
                  </a:cubicBezTo>
                  <a:cubicBezTo>
                    <a:pt x="126" y="21"/>
                    <a:pt x="126" y="21"/>
                    <a:pt x="126" y="21"/>
                  </a:cubicBezTo>
                  <a:lnTo>
                    <a:pt x="126" y="5"/>
                  </a:lnTo>
                  <a:close/>
                  <a:moveTo>
                    <a:pt x="138" y="38"/>
                  </a:moveTo>
                  <a:cubicBezTo>
                    <a:pt x="138" y="43"/>
                    <a:pt x="136" y="45"/>
                    <a:pt x="132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5" y="26"/>
                    <a:pt x="138" y="28"/>
                    <a:pt x="138" y="34"/>
                  </a:cubicBezTo>
                  <a:lnTo>
                    <a:pt x="138" y="38"/>
                  </a:lnTo>
                  <a:close/>
                </a:path>
              </a:pathLst>
            </a:custGeom>
            <a:solidFill>
              <a:srgbClr val="19B9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53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42301" y="4777119"/>
            <a:ext cx="3740493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O</a:t>
            </a:r>
            <a:r>
              <a:rPr lang="en-US" sz="4000" b="0" cap="none" spc="0" baseline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</a:t>
            </a:r>
            <a:endParaRPr lang="en-US" sz="40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11259" y="5427162"/>
            <a:ext cx="26415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EMS</a:t>
            </a:r>
            <a:r>
              <a:rPr lang="en-US" sz="1200" b="0" cap="none" spc="0" baseline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Operations Services</a:t>
            </a:r>
            <a:endParaRPr lang="en-US" sz="1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4" y="430064"/>
            <a:ext cx="1021608" cy="25880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771755" y="6568224"/>
            <a:ext cx="7153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JABIL Confidential. For EOS User Only.                                                                                                              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REV 1.0         Aug 10’16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787425" y="1603376"/>
            <a:ext cx="10610849" cy="4570413"/>
          </a:xfrm>
          <a:prstGeom prst="rect">
            <a:avLst/>
          </a:prstGeom>
        </p:spPr>
        <p:txBody>
          <a:bodyPr/>
          <a:lstStyle>
            <a:lvl2pPr marL="615851" indent="-306868">
              <a:defRPr/>
            </a:lvl2pPr>
            <a:lvl3pPr marL="910020" indent="-294170">
              <a:defRPr/>
            </a:lvl3pPr>
            <a:lvl4pPr marL="1219004" indent="-308984">
              <a:defRPr/>
            </a:lvl4pPr>
            <a:lvl5pPr marL="1527987" indent="-30898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3382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29" y="168443"/>
            <a:ext cx="7847578" cy="782053"/>
          </a:xfrm>
        </p:spPr>
        <p:txBody>
          <a:bodyPr>
            <a:normAutofit/>
          </a:bodyPr>
          <a:lstStyle>
            <a:lvl1pPr marL="0" algn="l" defTabSz="1219017" rtl="0" eaLnBrk="1" latinLnBrk="0" hangingPunct="1">
              <a:defRPr lang="en-US" sz="2799" kern="1200" dirty="0" smtClean="0">
                <a:solidFill>
                  <a:schemeClr val="tx2"/>
                </a:solidFill>
                <a:latin typeface="Roboto Black"/>
                <a:ea typeface="+mn-ea"/>
                <a:cs typeface="Roboto Blac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05545" y="6318121"/>
            <a:ext cx="9333285" cy="14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96109" y="185264"/>
            <a:ext cx="85635" cy="765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4" y="430065"/>
            <a:ext cx="1021608" cy="258807"/>
          </a:xfrm>
          <a:prstGeom prst="rect">
            <a:avLst/>
          </a:prstGeom>
        </p:spPr>
      </p:pic>
      <p:sp>
        <p:nvSpPr>
          <p:cNvPr id="17" name="Oval 8"/>
          <p:cNvSpPr>
            <a:spLocks/>
          </p:cNvSpPr>
          <p:nvPr userDrawn="1"/>
        </p:nvSpPr>
        <p:spPr bwMode="auto">
          <a:xfrm>
            <a:off x="11238830" y="6095193"/>
            <a:ext cx="394856" cy="388735"/>
          </a:xfrm>
          <a:prstGeom prst="ellipse">
            <a:avLst/>
          </a:prstGeom>
          <a:solidFill>
            <a:srgbClr val="18BA56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fld id="{D9CD048D-28A4-4EAC-8C92-6555272BDCDD}" type="slidenum">
              <a:rPr lang="en-US" sz="1200" b="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200" b="0">
              <a:solidFill>
                <a:schemeClr val="bg1"/>
              </a:solidFill>
              <a:latin typeface="Roboto Light"/>
              <a:ea typeface="Roboto Light"/>
              <a:cs typeface="Roboto Light"/>
              <a:sym typeface="Source Sans Pro Semibold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13409" y="5961363"/>
            <a:ext cx="1452642" cy="707231"/>
            <a:chOff x="1039267" y="5961363"/>
            <a:chExt cx="1452642" cy="707231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219559" y="5961363"/>
              <a:ext cx="1051999" cy="52309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799" b="0" cap="none" spc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 O</a:t>
              </a:r>
              <a:r>
                <a:rPr lang="en-US" sz="2799" b="0" cap="none" spc="0" baseline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S</a:t>
              </a:r>
              <a:endParaRPr lang="en-US" sz="2799" b="0" cap="none" spc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039267" y="6422373"/>
              <a:ext cx="1452642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00" b="0" cap="none" spc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rPr>
                <a:t>EMS</a:t>
              </a:r>
              <a:r>
                <a:rPr lang="en-US" sz="1000" b="0" cap="none" spc="0" baseline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rPr>
                <a:t> Operations Services</a:t>
              </a:r>
              <a:endParaRPr lang="en-US" sz="1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400781" y="6413957"/>
            <a:ext cx="8838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JABIL Confidential. For EOS User Only.                                                                                          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REV G                Apr.</a:t>
            </a:r>
            <a:r>
              <a:rPr lang="en-US" sz="1100" baseline="0">
                <a:solidFill>
                  <a:schemeClr val="bg1">
                    <a:lumMod val="75000"/>
                  </a:schemeClr>
                </a:solidFill>
              </a:rPr>
              <a:t> 03 2017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860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 rot="16200000">
            <a:off x="2667446" y="-2667445"/>
            <a:ext cx="6857109" cy="12191999"/>
          </a:xfrm>
          <a:prstGeom prst="rect">
            <a:avLst/>
          </a:prstGeom>
          <a:solidFill>
            <a:srgbClr val="2F3A49">
              <a:alpha val="7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66972" y="2428724"/>
            <a:ext cx="7708232" cy="782053"/>
          </a:xfrm>
        </p:spPr>
        <p:txBody>
          <a:bodyPr>
            <a:normAutofit/>
          </a:bodyPr>
          <a:lstStyle>
            <a:lvl1pPr marL="0" algn="l" defTabSz="1219261" rtl="0" eaLnBrk="1" latinLnBrk="0" hangingPunct="1">
              <a:defRPr lang="en-US" sz="3600" kern="1200" dirty="0" smtClean="0">
                <a:solidFill>
                  <a:schemeClr val="bg1"/>
                </a:solidFill>
                <a:latin typeface="Roboto Black"/>
                <a:ea typeface="+mn-ea"/>
                <a:cs typeface="Roboto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7" name="Map Icon"/>
          <p:cNvGrpSpPr/>
          <p:nvPr userDrawn="1"/>
        </p:nvGrpSpPr>
        <p:grpSpPr>
          <a:xfrm>
            <a:off x="944808" y="2846404"/>
            <a:ext cx="1107276" cy="821829"/>
            <a:chOff x="13938250" y="6461126"/>
            <a:chExt cx="647701" cy="512763"/>
          </a:xfrm>
          <a:solidFill>
            <a:schemeClr val="bg1"/>
          </a:solidFill>
        </p:grpSpPr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3938250" y="6461126"/>
              <a:ext cx="233363" cy="512763"/>
            </a:xfrm>
            <a:custGeom>
              <a:avLst/>
              <a:gdLst>
                <a:gd name="T0" fmla="*/ 4 w 62"/>
                <a:gd name="T1" fmla="*/ 136 h 136"/>
                <a:gd name="T2" fmla="*/ 2 w 62"/>
                <a:gd name="T3" fmla="*/ 136 h 136"/>
                <a:gd name="T4" fmla="*/ 0 w 62"/>
                <a:gd name="T5" fmla="*/ 133 h 136"/>
                <a:gd name="T6" fmla="*/ 0 w 62"/>
                <a:gd name="T7" fmla="*/ 27 h 136"/>
                <a:gd name="T8" fmla="*/ 3 w 62"/>
                <a:gd name="T9" fmla="*/ 24 h 136"/>
                <a:gd name="T10" fmla="*/ 57 w 62"/>
                <a:gd name="T11" fmla="*/ 1 h 136"/>
                <a:gd name="T12" fmla="*/ 61 w 62"/>
                <a:gd name="T13" fmla="*/ 1 h 136"/>
                <a:gd name="T14" fmla="*/ 62 w 62"/>
                <a:gd name="T15" fmla="*/ 4 h 136"/>
                <a:gd name="T16" fmla="*/ 62 w 62"/>
                <a:gd name="T17" fmla="*/ 110 h 136"/>
                <a:gd name="T18" fmla="*/ 60 w 62"/>
                <a:gd name="T19" fmla="*/ 113 h 136"/>
                <a:gd name="T20" fmla="*/ 5 w 62"/>
                <a:gd name="T21" fmla="*/ 136 h 136"/>
                <a:gd name="T22" fmla="*/ 4 w 62"/>
                <a:gd name="T23" fmla="*/ 136 h 136"/>
                <a:gd name="T24" fmla="*/ 7 w 62"/>
                <a:gd name="T25" fmla="*/ 29 h 136"/>
                <a:gd name="T26" fmla="*/ 7 w 62"/>
                <a:gd name="T27" fmla="*/ 127 h 136"/>
                <a:gd name="T28" fmla="*/ 55 w 62"/>
                <a:gd name="T29" fmla="*/ 107 h 136"/>
                <a:gd name="T30" fmla="*/ 55 w 62"/>
                <a:gd name="T31" fmla="*/ 9 h 136"/>
                <a:gd name="T32" fmla="*/ 7 w 62"/>
                <a:gd name="T33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36">
                  <a:moveTo>
                    <a:pt x="4" y="136"/>
                  </a:moveTo>
                  <a:cubicBezTo>
                    <a:pt x="3" y="136"/>
                    <a:pt x="3" y="136"/>
                    <a:pt x="2" y="136"/>
                  </a:cubicBezTo>
                  <a:cubicBezTo>
                    <a:pt x="1" y="135"/>
                    <a:pt x="0" y="134"/>
                    <a:pt x="0" y="13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1" y="24"/>
                    <a:pt x="3" y="24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9" y="0"/>
                    <a:pt x="60" y="0"/>
                    <a:pt x="61" y="1"/>
                  </a:cubicBezTo>
                  <a:cubicBezTo>
                    <a:pt x="62" y="2"/>
                    <a:pt x="62" y="3"/>
                    <a:pt x="62" y="4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11"/>
                    <a:pt x="61" y="112"/>
                    <a:pt x="60" y="113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4" y="136"/>
                    <a:pt x="4" y="136"/>
                  </a:cubicBezTo>
                  <a:close/>
                  <a:moveTo>
                    <a:pt x="7" y="29"/>
                  </a:moveTo>
                  <a:cubicBezTo>
                    <a:pt x="7" y="127"/>
                    <a:pt x="7" y="127"/>
                    <a:pt x="7" y="12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9"/>
                    <a:pt x="55" y="9"/>
                    <a:pt x="55" y="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14352588" y="6461126"/>
              <a:ext cx="233363" cy="512763"/>
            </a:xfrm>
            <a:custGeom>
              <a:avLst/>
              <a:gdLst>
                <a:gd name="T0" fmla="*/ 4 w 62"/>
                <a:gd name="T1" fmla="*/ 136 h 136"/>
                <a:gd name="T2" fmla="*/ 2 w 62"/>
                <a:gd name="T3" fmla="*/ 136 h 136"/>
                <a:gd name="T4" fmla="*/ 0 w 62"/>
                <a:gd name="T5" fmla="*/ 133 h 136"/>
                <a:gd name="T6" fmla="*/ 0 w 62"/>
                <a:gd name="T7" fmla="*/ 27 h 136"/>
                <a:gd name="T8" fmla="*/ 2 w 62"/>
                <a:gd name="T9" fmla="*/ 24 h 136"/>
                <a:gd name="T10" fmla="*/ 57 w 62"/>
                <a:gd name="T11" fmla="*/ 1 h 136"/>
                <a:gd name="T12" fmla="*/ 61 w 62"/>
                <a:gd name="T13" fmla="*/ 1 h 136"/>
                <a:gd name="T14" fmla="*/ 62 w 62"/>
                <a:gd name="T15" fmla="*/ 4 h 136"/>
                <a:gd name="T16" fmla="*/ 62 w 62"/>
                <a:gd name="T17" fmla="*/ 110 h 136"/>
                <a:gd name="T18" fmla="*/ 60 w 62"/>
                <a:gd name="T19" fmla="*/ 113 h 136"/>
                <a:gd name="T20" fmla="*/ 5 w 62"/>
                <a:gd name="T21" fmla="*/ 136 h 136"/>
                <a:gd name="T22" fmla="*/ 4 w 62"/>
                <a:gd name="T23" fmla="*/ 136 h 136"/>
                <a:gd name="T24" fmla="*/ 7 w 62"/>
                <a:gd name="T25" fmla="*/ 29 h 136"/>
                <a:gd name="T26" fmla="*/ 7 w 62"/>
                <a:gd name="T27" fmla="*/ 127 h 136"/>
                <a:gd name="T28" fmla="*/ 55 w 62"/>
                <a:gd name="T29" fmla="*/ 107 h 136"/>
                <a:gd name="T30" fmla="*/ 55 w 62"/>
                <a:gd name="T31" fmla="*/ 9 h 136"/>
                <a:gd name="T32" fmla="*/ 7 w 62"/>
                <a:gd name="T33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36">
                  <a:moveTo>
                    <a:pt x="4" y="136"/>
                  </a:moveTo>
                  <a:cubicBezTo>
                    <a:pt x="3" y="136"/>
                    <a:pt x="2" y="136"/>
                    <a:pt x="2" y="136"/>
                  </a:cubicBezTo>
                  <a:cubicBezTo>
                    <a:pt x="1" y="135"/>
                    <a:pt x="0" y="134"/>
                    <a:pt x="0" y="13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1" y="24"/>
                    <a:pt x="2" y="24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60" y="0"/>
                    <a:pt x="61" y="1"/>
                  </a:cubicBezTo>
                  <a:cubicBezTo>
                    <a:pt x="62" y="2"/>
                    <a:pt x="62" y="3"/>
                    <a:pt x="62" y="4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11"/>
                    <a:pt x="61" y="112"/>
                    <a:pt x="60" y="113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4" y="136"/>
                    <a:pt x="4" y="136"/>
                  </a:cubicBezTo>
                  <a:close/>
                  <a:moveTo>
                    <a:pt x="7" y="29"/>
                  </a:moveTo>
                  <a:cubicBezTo>
                    <a:pt x="7" y="127"/>
                    <a:pt x="7" y="127"/>
                    <a:pt x="7" y="12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9"/>
                    <a:pt x="55" y="9"/>
                    <a:pt x="55" y="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4146213" y="6461126"/>
              <a:ext cx="233363" cy="512763"/>
            </a:xfrm>
            <a:custGeom>
              <a:avLst/>
              <a:gdLst>
                <a:gd name="T0" fmla="*/ 59 w 62"/>
                <a:gd name="T1" fmla="*/ 136 h 136"/>
                <a:gd name="T2" fmla="*/ 57 w 62"/>
                <a:gd name="T3" fmla="*/ 136 h 136"/>
                <a:gd name="T4" fmla="*/ 2 w 62"/>
                <a:gd name="T5" fmla="*/ 113 h 136"/>
                <a:gd name="T6" fmla="*/ 0 w 62"/>
                <a:gd name="T7" fmla="*/ 110 h 136"/>
                <a:gd name="T8" fmla="*/ 0 w 62"/>
                <a:gd name="T9" fmla="*/ 4 h 136"/>
                <a:gd name="T10" fmla="*/ 2 w 62"/>
                <a:gd name="T11" fmla="*/ 1 h 136"/>
                <a:gd name="T12" fmla="*/ 5 w 62"/>
                <a:gd name="T13" fmla="*/ 1 h 136"/>
                <a:gd name="T14" fmla="*/ 60 w 62"/>
                <a:gd name="T15" fmla="*/ 24 h 136"/>
                <a:gd name="T16" fmla="*/ 62 w 62"/>
                <a:gd name="T17" fmla="*/ 27 h 136"/>
                <a:gd name="T18" fmla="*/ 62 w 62"/>
                <a:gd name="T19" fmla="*/ 133 h 136"/>
                <a:gd name="T20" fmla="*/ 61 w 62"/>
                <a:gd name="T21" fmla="*/ 136 h 136"/>
                <a:gd name="T22" fmla="*/ 59 w 62"/>
                <a:gd name="T23" fmla="*/ 136 h 136"/>
                <a:gd name="T24" fmla="*/ 7 w 62"/>
                <a:gd name="T25" fmla="*/ 107 h 136"/>
                <a:gd name="T26" fmla="*/ 55 w 62"/>
                <a:gd name="T27" fmla="*/ 127 h 136"/>
                <a:gd name="T28" fmla="*/ 55 w 62"/>
                <a:gd name="T29" fmla="*/ 29 h 136"/>
                <a:gd name="T30" fmla="*/ 7 w 62"/>
                <a:gd name="T31" fmla="*/ 9 h 136"/>
                <a:gd name="T32" fmla="*/ 7 w 62"/>
                <a:gd name="T33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36">
                  <a:moveTo>
                    <a:pt x="59" y="136"/>
                  </a:moveTo>
                  <a:cubicBezTo>
                    <a:pt x="58" y="136"/>
                    <a:pt x="58" y="136"/>
                    <a:pt x="57" y="136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2"/>
                    <a:pt x="0" y="111"/>
                    <a:pt x="0" y="1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1" y="24"/>
                    <a:pt x="62" y="26"/>
                    <a:pt x="62" y="27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2" y="134"/>
                    <a:pt x="62" y="135"/>
                    <a:pt x="61" y="136"/>
                  </a:cubicBezTo>
                  <a:cubicBezTo>
                    <a:pt x="60" y="136"/>
                    <a:pt x="59" y="136"/>
                    <a:pt x="59" y="136"/>
                  </a:cubicBezTo>
                  <a:close/>
                  <a:moveTo>
                    <a:pt x="7" y="107"/>
                  </a:moveTo>
                  <a:cubicBezTo>
                    <a:pt x="55" y="127"/>
                    <a:pt x="55" y="127"/>
                    <a:pt x="55" y="127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7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4451013" y="6565901"/>
              <a:ext cx="82550" cy="84138"/>
            </a:xfrm>
            <a:custGeom>
              <a:avLst/>
              <a:gdLst>
                <a:gd name="T0" fmla="*/ 19 w 22"/>
                <a:gd name="T1" fmla="*/ 22 h 22"/>
                <a:gd name="T2" fmla="*/ 17 w 22"/>
                <a:gd name="T3" fmla="*/ 21 h 22"/>
                <a:gd name="T4" fmla="*/ 1 w 22"/>
                <a:gd name="T5" fmla="*/ 5 h 22"/>
                <a:gd name="T6" fmla="*/ 1 w 22"/>
                <a:gd name="T7" fmla="*/ 1 h 22"/>
                <a:gd name="T8" fmla="*/ 5 w 22"/>
                <a:gd name="T9" fmla="*/ 1 h 22"/>
                <a:gd name="T10" fmla="*/ 21 w 22"/>
                <a:gd name="T11" fmla="*/ 17 h 22"/>
                <a:gd name="T12" fmla="*/ 21 w 22"/>
                <a:gd name="T13" fmla="*/ 21 h 22"/>
                <a:gd name="T14" fmla="*/ 19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19" y="22"/>
                  </a:moveTo>
                  <a:cubicBezTo>
                    <a:pt x="18" y="22"/>
                    <a:pt x="17" y="21"/>
                    <a:pt x="17" y="2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8"/>
                    <a:pt x="22" y="20"/>
                    <a:pt x="21" y="21"/>
                  </a:cubicBezTo>
                  <a:cubicBezTo>
                    <a:pt x="20" y="21"/>
                    <a:pt x="20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4451013" y="6565901"/>
              <a:ext cx="82550" cy="84138"/>
            </a:xfrm>
            <a:custGeom>
              <a:avLst/>
              <a:gdLst>
                <a:gd name="T0" fmla="*/ 3 w 22"/>
                <a:gd name="T1" fmla="*/ 22 h 22"/>
                <a:gd name="T2" fmla="*/ 1 w 22"/>
                <a:gd name="T3" fmla="*/ 21 h 22"/>
                <a:gd name="T4" fmla="*/ 1 w 22"/>
                <a:gd name="T5" fmla="*/ 17 h 22"/>
                <a:gd name="T6" fmla="*/ 17 w 22"/>
                <a:gd name="T7" fmla="*/ 1 h 22"/>
                <a:gd name="T8" fmla="*/ 21 w 22"/>
                <a:gd name="T9" fmla="*/ 1 h 22"/>
                <a:gd name="T10" fmla="*/ 21 w 22"/>
                <a:gd name="T11" fmla="*/ 5 h 22"/>
                <a:gd name="T12" fmla="*/ 5 w 22"/>
                <a:gd name="T13" fmla="*/ 21 h 22"/>
                <a:gd name="T14" fmla="*/ 3 w 2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3" y="22"/>
                  </a:moveTo>
                  <a:cubicBezTo>
                    <a:pt x="2" y="22"/>
                    <a:pt x="1" y="21"/>
                    <a:pt x="1" y="21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4"/>
                    <a:pt x="21" y="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3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3984288" y="6554788"/>
              <a:ext cx="473075" cy="336550"/>
            </a:xfrm>
            <a:custGeom>
              <a:avLst/>
              <a:gdLst>
                <a:gd name="T0" fmla="*/ 101 w 126"/>
                <a:gd name="T1" fmla="*/ 85 h 89"/>
                <a:gd name="T2" fmla="*/ 117 w 126"/>
                <a:gd name="T3" fmla="*/ 84 h 89"/>
                <a:gd name="T4" fmla="*/ 3 w 126"/>
                <a:gd name="T5" fmla="*/ 84 h 89"/>
                <a:gd name="T6" fmla="*/ 3 w 126"/>
                <a:gd name="T7" fmla="*/ 68 h 89"/>
                <a:gd name="T8" fmla="*/ 3 w 126"/>
                <a:gd name="T9" fmla="*/ 84 h 89"/>
                <a:gd name="T10" fmla="*/ 90 w 126"/>
                <a:gd name="T11" fmla="*/ 71 h 89"/>
                <a:gd name="T12" fmla="*/ 96 w 126"/>
                <a:gd name="T13" fmla="*/ 70 h 89"/>
                <a:gd name="T14" fmla="*/ 97 w 126"/>
                <a:gd name="T15" fmla="*/ 82 h 89"/>
                <a:gd name="T16" fmla="*/ 121 w 126"/>
                <a:gd name="T17" fmla="*/ 81 h 89"/>
                <a:gd name="T18" fmla="*/ 121 w 126"/>
                <a:gd name="T19" fmla="*/ 68 h 89"/>
                <a:gd name="T20" fmla="*/ 126 w 126"/>
                <a:gd name="T21" fmla="*/ 71 h 89"/>
                <a:gd name="T22" fmla="*/ 48 w 126"/>
                <a:gd name="T23" fmla="*/ 72 h 89"/>
                <a:gd name="T24" fmla="*/ 47 w 126"/>
                <a:gd name="T25" fmla="*/ 66 h 89"/>
                <a:gd name="T26" fmla="*/ 59 w 126"/>
                <a:gd name="T27" fmla="*/ 68 h 89"/>
                <a:gd name="T28" fmla="*/ 36 w 126"/>
                <a:gd name="T29" fmla="*/ 67 h 89"/>
                <a:gd name="T30" fmla="*/ 36 w 126"/>
                <a:gd name="T31" fmla="*/ 55 h 89"/>
                <a:gd name="T32" fmla="*/ 38 w 126"/>
                <a:gd name="T33" fmla="*/ 68 h 89"/>
                <a:gd name="T34" fmla="*/ 0 w 126"/>
                <a:gd name="T35" fmla="*/ 50 h 89"/>
                <a:gd name="T36" fmla="*/ 6 w 126"/>
                <a:gd name="T37" fmla="*/ 60 h 89"/>
                <a:gd name="T38" fmla="*/ 90 w 126"/>
                <a:gd name="T39" fmla="*/ 59 h 89"/>
                <a:gd name="T40" fmla="*/ 96 w 126"/>
                <a:gd name="T41" fmla="*/ 49 h 89"/>
                <a:gd name="T42" fmla="*/ 63 w 126"/>
                <a:gd name="T43" fmla="*/ 60 h 89"/>
                <a:gd name="T44" fmla="*/ 60 w 126"/>
                <a:gd name="T45" fmla="*/ 54 h 89"/>
                <a:gd name="T46" fmla="*/ 66 w 126"/>
                <a:gd name="T47" fmla="*/ 47 h 89"/>
                <a:gd name="T48" fmla="*/ 63 w 126"/>
                <a:gd name="T49" fmla="*/ 60 h 89"/>
                <a:gd name="T50" fmla="*/ 121 w 126"/>
                <a:gd name="T51" fmla="*/ 47 h 89"/>
                <a:gd name="T52" fmla="*/ 126 w 126"/>
                <a:gd name="T53" fmla="*/ 57 h 89"/>
                <a:gd name="T54" fmla="*/ 30 w 126"/>
                <a:gd name="T55" fmla="*/ 45 h 89"/>
                <a:gd name="T56" fmla="*/ 36 w 126"/>
                <a:gd name="T57" fmla="*/ 35 h 89"/>
                <a:gd name="T58" fmla="*/ 3 w 126"/>
                <a:gd name="T59" fmla="*/ 42 h 89"/>
                <a:gd name="T60" fmla="*/ 3 w 126"/>
                <a:gd name="T61" fmla="*/ 26 h 89"/>
                <a:gd name="T62" fmla="*/ 3 w 126"/>
                <a:gd name="T63" fmla="*/ 42 h 89"/>
                <a:gd name="T64" fmla="*/ 90 w 126"/>
                <a:gd name="T65" fmla="*/ 28 h 89"/>
                <a:gd name="T66" fmla="*/ 96 w 126"/>
                <a:gd name="T67" fmla="*/ 38 h 89"/>
                <a:gd name="T68" fmla="*/ 60 w 126"/>
                <a:gd name="T69" fmla="*/ 37 h 89"/>
                <a:gd name="T70" fmla="*/ 66 w 126"/>
                <a:gd name="T71" fmla="*/ 26 h 89"/>
                <a:gd name="T72" fmla="*/ 123 w 126"/>
                <a:gd name="T73" fmla="*/ 39 h 89"/>
                <a:gd name="T74" fmla="*/ 123 w 126"/>
                <a:gd name="T75" fmla="*/ 28 h 89"/>
                <a:gd name="T76" fmla="*/ 123 w 126"/>
                <a:gd name="T77" fmla="*/ 39 h 89"/>
                <a:gd name="T78" fmla="*/ 30 w 126"/>
                <a:gd name="T79" fmla="*/ 19 h 89"/>
                <a:gd name="T80" fmla="*/ 35 w 126"/>
                <a:gd name="T81" fmla="*/ 13 h 89"/>
                <a:gd name="T82" fmla="*/ 33 w 126"/>
                <a:gd name="T83" fmla="*/ 27 h 89"/>
                <a:gd name="T84" fmla="*/ 0 w 126"/>
                <a:gd name="T85" fmla="*/ 18 h 89"/>
                <a:gd name="T86" fmla="*/ 9 w 126"/>
                <a:gd name="T87" fmla="*/ 10 h 89"/>
                <a:gd name="T88" fmla="*/ 92 w 126"/>
                <a:gd name="T89" fmla="*/ 20 h 89"/>
                <a:gd name="T90" fmla="*/ 81 w 126"/>
                <a:gd name="T91" fmla="*/ 9 h 89"/>
                <a:gd name="T92" fmla="*/ 93 w 126"/>
                <a:gd name="T93" fmla="*/ 20 h 89"/>
                <a:gd name="T94" fmla="*/ 64 w 126"/>
                <a:gd name="T95" fmla="*/ 19 h 89"/>
                <a:gd name="T96" fmla="*/ 77 w 126"/>
                <a:gd name="T97" fmla="*/ 9 h 89"/>
                <a:gd name="T98" fmla="*/ 66 w 126"/>
                <a:gd name="T99" fmla="*/ 19 h 89"/>
                <a:gd name="T100" fmla="*/ 16 w 126"/>
                <a:gd name="T101" fmla="*/ 6 h 89"/>
                <a:gd name="T102" fmla="*/ 27 w 126"/>
                <a:gd name="T103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89">
                  <a:moveTo>
                    <a:pt x="108" y="89"/>
                  </a:moveTo>
                  <a:cubicBezTo>
                    <a:pt x="107" y="89"/>
                    <a:pt x="105" y="89"/>
                    <a:pt x="103" y="89"/>
                  </a:cubicBezTo>
                  <a:cubicBezTo>
                    <a:pt x="102" y="88"/>
                    <a:pt x="101" y="87"/>
                    <a:pt x="101" y="85"/>
                  </a:cubicBezTo>
                  <a:cubicBezTo>
                    <a:pt x="102" y="83"/>
                    <a:pt x="103" y="83"/>
                    <a:pt x="105" y="83"/>
                  </a:cubicBezTo>
                  <a:cubicBezTo>
                    <a:pt x="108" y="84"/>
                    <a:pt x="111" y="84"/>
                    <a:pt x="113" y="83"/>
                  </a:cubicBezTo>
                  <a:cubicBezTo>
                    <a:pt x="115" y="82"/>
                    <a:pt x="116" y="83"/>
                    <a:pt x="117" y="84"/>
                  </a:cubicBezTo>
                  <a:cubicBezTo>
                    <a:pt x="118" y="86"/>
                    <a:pt x="117" y="87"/>
                    <a:pt x="115" y="88"/>
                  </a:cubicBezTo>
                  <a:cubicBezTo>
                    <a:pt x="113" y="89"/>
                    <a:pt x="111" y="89"/>
                    <a:pt x="108" y="89"/>
                  </a:cubicBezTo>
                  <a:close/>
                  <a:moveTo>
                    <a:pt x="3" y="84"/>
                  </a:moveTo>
                  <a:cubicBezTo>
                    <a:pt x="1" y="84"/>
                    <a:pt x="0" y="83"/>
                    <a:pt x="0" y="8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9"/>
                    <a:pt x="1" y="68"/>
                    <a:pt x="3" y="68"/>
                  </a:cubicBezTo>
                  <a:cubicBezTo>
                    <a:pt x="4" y="68"/>
                    <a:pt x="6" y="69"/>
                    <a:pt x="6" y="7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3"/>
                    <a:pt x="4" y="84"/>
                    <a:pt x="3" y="84"/>
                  </a:cubicBezTo>
                  <a:close/>
                  <a:moveTo>
                    <a:pt x="96" y="83"/>
                  </a:moveTo>
                  <a:cubicBezTo>
                    <a:pt x="95" y="83"/>
                    <a:pt x="94" y="82"/>
                    <a:pt x="93" y="81"/>
                  </a:cubicBezTo>
                  <a:cubicBezTo>
                    <a:pt x="92" y="78"/>
                    <a:pt x="90" y="75"/>
                    <a:pt x="90" y="71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68"/>
                    <a:pt x="92" y="67"/>
                    <a:pt x="93" y="67"/>
                  </a:cubicBezTo>
                  <a:cubicBezTo>
                    <a:pt x="95" y="67"/>
                    <a:pt x="96" y="68"/>
                    <a:pt x="96" y="70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4"/>
                    <a:pt x="97" y="76"/>
                    <a:pt x="98" y="78"/>
                  </a:cubicBezTo>
                  <a:cubicBezTo>
                    <a:pt x="99" y="79"/>
                    <a:pt x="99" y="81"/>
                    <a:pt x="97" y="82"/>
                  </a:cubicBezTo>
                  <a:cubicBezTo>
                    <a:pt x="97" y="82"/>
                    <a:pt x="96" y="83"/>
                    <a:pt x="96" y="83"/>
                  </a:cubicBezTo>
                  <a:close/>
                  <a:moveTo>
                    <a:pt x="122" y="81"/>
                  </a:moveTo>
                  <a:cubicBezTo>
                    <a:pt x="121" y="81"/>
                    <a:pt x="121" y="81"/>
                    <a:pt x="121" y="81"/>
                  </a:cubicBezTo>
                  <a:cubicBezTo>
                    <a:pt x="119" y="80"/>
                    <a:pt x="119" y="78"/>
                    <a:pt x="119" y="77"/>
                  </a:cubicBezTo>
                  <a:cubicBezTo>
                    <a:pt x="120" y="75"/>
                    <a:pt x="121" y="73"/>
                    <a:pt x="121" y="71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6"/>
                    <a:pt x="122" y="65"/>
                    <a:pt x="123" y="65"/>
                  </a:cubicBezTo>
                  <a:cubicBezTo>
                    <a:pt x="125" y="65"/>
                    <a:pt x="126" y="66"/>
                    <a:pt x="126" y="68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4"/>
                    <a:pt x="126" y="77"/>
                    <a:pt x="124" y="79"/>
                  </a:cubicBezTo>
                  <a:cubicBezTo>
                    <a:pt x="124" y="80"/>
                    <a:pt x="123" y="81"/>
                    <a:pt x="122" y="81"/>
                  </a:cubicBezTo>
                  <a:close/>
                  <a:moveTo>
                    <a:pt x="48" y="72"/>
                  </a:moveTo>
                  <a:cubicBezTo>
                    <a:pt x="48" y="72"/>
                    <a:pt x="47" y="72"/>
                    <a:pt x="47" y="72"/>
                  </a:cubicBezTo>
                  <a:cubicBezTo>
                    <a:pt x="45" y="72"/>
                    <a:pt x="44" y="70"/>
                    <a:pt x="44" y="69"/>
                  </a:cubicBezTo>
                  <a:cubicBezTo>
                    <a:pt x="44" y="67"/>
                    <a:pt x="46" y="66"/>
                    <a:pt x="47" y="66"/>
                  </a:cubicBezTo>
                  <a:cubicBezTo>
                    <a:pt x="50" y="66"/>
                    <a:pt x="53" y="66"/>
                    <a:pt x="55" y="64"/>
                  </a:cubicBezTo>
                  <a:cubicBezTo>
                    <a:pt x="57" y="63"/>
                    <a:pt x="58" y="63"/>
                    <a:pt x="59" y="64"/>
                  </a:cubicBezTo>
                  <a:cubicBezTo>
                    <a:pt x="60" y="66"/>
                    <a:pt x="60" y="68"/>
                    <a:pt x="59" y="68"/>
                  </a:cubicBezTo>
                  <a:cubicBezTo>
                    <a:pt x="56" y="71"/>
                    <a:pt x="52" y="72"/>
                    <a:pt x="48" y="72"/>
                  </a:cubicBezTo>
                  <a:close/>
                  <a:moveTo>
                    <a:pt x="38" y="68"/>
                  </a:moveTo>
                  <a:cubicBezTo>
                    <a:pt x="37" y="68"/>
                    <a:pt x="36" y="67"/>
                    <a:pt x="36" y="67"/>
                  </a:cubicBezTo>
                  <a:cubicBezTo>
                    <a:pt x="33" y="64"/>
                    <a:pt x="31" y="60"/>
                    <a:pt x="30" y="56"/>
                  </a:cubicBezTo>
                  <a:cubicBezTo>
                    <a:pt x="30" y="54"/>
                    <a:pt x="31" y="53"/>
                    <a:pt x="33" y="53"/>
                  </a:cubicBezTo>
                  <a:cubicBezTo>
                    <a:pt x="34" y="53"/>
                    <a:pt x="36" y="54"/>
                    <a:pt x="36" y="55"/>
                  </a:cubicBezTo>
                  <a:cubicBezTo>
                    <a:pt x="36" y="58"/>
                    <a:pt x="38" y="61"/>
                    <a:pt x="40" y="63"/>
                  </a:cubicBezTo>
                  <a:cubicBezTo>
                    <a:pt x="41" y="64"/>
                    <a:pt x="41" y="66"/>
                    <a:pt x="40" y="67"/>
                  </a:cubicBezTo>
                  <a:cubicBezTo>
                    <a:pt x="39" y="67"/>
                    <a:pt x="38" y="68"/>
                    <a:pt x="38" y="68"/>
                  </a:cubicBezTo>
                  <a:close/>
                  <a:moveTo>
                    <a:pt x="3" y="63"/>
                  </a:moveTo>
                  <a:cubicBezTo>
                    <a:pt x="1" y="63"/>
                    <a:pt x="0" y="62"/>
                    <a:pt x="0" y="6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8"/>
                    <a:pt x="1" y="47"/>
                    <a:pt x="3" y="47"/>
                  </a:cubicBezTo>
                  <a:cubicBezTo>
                    <a:pt x="4" y="47"/>
                    <a:pt x="6" y="48"/>
                    <a:pt x="6" y="5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2"/>
                    <a:pt x="4" y="63"/>
                    <a:pt x="3" y="63"/>
                  </a:cubicBezTo>
                  <a:close/>
                  <a:moveTo>
                    <a:pt x="93" y="62"/>
                  </a:moveTo>
                  <a:cubicBezTo>
                    <a:pt x="92" y="62"/>
                    <a:pt x="90" y="61"/>
                    <a:pt x="90" y="5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47"/>
                    <a:pt x="92" y="46"/>
                    <a:pt x="93" y="46"/>
                  </a:cubicBezTo>
                  <a:cubicBezTo>
                    <a:pt x="95" y="46"/>
                    <a:pt x="96" y="47"/>
                    <a:pt x="96" y="4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1"/>
                    <a:pt x="95" y="62"/>
                    <a:pt x="93" y="62"/>
                  </a:cubicBezTo>
                  <a:close/>
                  <a:moveTo>
                    <a:pt x="63" y="60"/>
                  </a:moveTo>
                  <a:cubicBezTo>
                    <a:pt x="63" y="60"/>
                    <a:pt x="62" y="60"/>
                    <a:pt x="62" y="60"/>
                  </a:cubicBezTo>
                  <a:cubicBezTo>
                    <a:pt x="61" y="60"/>
                    <a:pt x="60" y="58"/>
                    <a:pt x="60" y="57"/>
                  </a:cubicBezTo>
                  <a:cubicBezTo>
                    <a:pt x="60" y="56"/>
                    <a:pt x="60" y="55"/>
                    <a:pt x="60" y="54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6"/>
                    <a:pt x="62" y="44"/>
                    <a:pt x="63" y="44"/>
                  </a:cubicBezTo>
                  <a:cubicBezTo>
                    <a:pt x="65" y="44"/>
                    <a:pt x="66" y="46"/>
                    <a:pt x="66" y="47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5"/>
                    <a:pt x="66" y="57"/>
                    <a:pt x="66" y="58"/>
                  </a:cubicBezTo>
                  <a:cubicBezTo>
                    <a:pt x="65" y="60"/>
                    <a:pt x="64" y="60"/>
                    <a:pt x="63" y="60"/>
                  </a:cubicBezTo>
                  <a:close/>
                  <a:moveTo>
                    <a:pt x="123" y="60"/>
                  </a:moveTo>
                  <a:cubicBezTo>
                    <a:pt x="122" y="60"/>
                    <a:pt x="121" y="59"/>
                    <a:pt x="121" y="5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5"/>
                    <a:pt x="122" y="44"/>
                    <a:pt x="123" y="44"/>
                  </a:cubicBezTo>
                  <a:cubicBezTo>
                    <a:pt x="125" y="44"/>
                    <a:pt x="126" y="45"/>
                    <a:pt x="126" y="47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59"/>
                    <a:pt x="125" y="60"/>
                    <a:pt x="123" y="60"/>
                  </a:cubicBezTo>
                  <a:close/>
                  <a:moveTo>
                    <a:pt x="33" y="48"/>
                  </a:moveTo>
                  <a:cubicBezTo>
                    <a:pt x="31" y="48"/>
                    <a:pt x="30" y="47"/>
                    <a:pt x="30" y="4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3"/>
                    <a:pt x="31" y="32"/>
                    <a:pt x="33" y="32"/>
                  </a:cubicBezTo>
                  <a:cubicBezTo>
                    <a:pt x="35" y="32"/>
                    <a:pt x="36" y="33"/>
                    <a:pt x="36" y="3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7"/>
                    <a:pt x="35" y="48"/>
                    <a:pt x="33" y="4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93" y="41"/>
                  </a:moveTo>
                  <a:cubicBezTo>
                    <a:pt x="92" y="41"/>
                    <a:pt x="90" y="40"/>
                    <a:pt x="90" y="3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6"/>
                    <a:pt x="92" y="25"/>
                    <a:pt x="93" y="25"/>
                  </a:cubicBezTo>
                  <a:cubicBezTo>
                    <a:pt x="95" y="25"/>
                    <a:pt x="96" y="26"/>
                    <a:pt x="96" y="2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40"/>
                    <a:pt x="95" y="41"/>
                    <a:pt x="93" y="41"/>
                  </a:cubicBezTo>
                  <a:close/>
                  <a:moveTo>
                    <a:pt x="63" y="39"/>
                  </a:moveTo>
                  <a:cubicBezTo>
                    <a:pt x="62" y="39"/>
                    <a:pt x="60" y="38"/>
                    <a:pt x="60" y="37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5"/>
                    <a:pt x="62" y="23"/>
                    <a:pt x="63" y="23"/>
                  </a:cubicBezTo>
                  <a:cubicBezTo>
                    <a:pt x="65" y="23"/>
                    <a:pt x="66" y="25"/>
                    <a:pt x="66" y="2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8"/>
                    <a:pt x="65" y="39"/>
                    <a:pt x="63" y="39"/>
                  </a:cubicBezTo>
                  <a:close/>
                  <a:moveTo>
                    <a:pt x="123" y="39"/>
                  </a:moveTo>
                  <a:cubicBezTo>
                    <a:pt x="122" y="39"/>
                    <a:pt x="121" y="38"/>
                    <a:pt x="121" y="36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1" y="29"/>
                    <a:pt x="122" y="28"/>
                    <a:pt x="123" y="28"/>
                  </a:cubicBezTo>
                  <a:cubicBezTo>
                    <a:pt x="125" y="28"/>
                    <a:pt x="126" y="29"/>
                    <a:pt x="126" y="31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38"/>
                    <a:pt x="125" y="39"/>
                    <a:pt x="123" y="39"/>
                  </a:cubicBezTo>
                  <a:close/>
                  <a:moveTo>
                    <a:pt x="33" y="27"/>
                  </a:moveTo>
                  <a:cubicBezTo>
                    <a:pt x="31" y="27"/>
                    <a:pt x="30" y="26"/>
                    <a:pt x="30" y="2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29" y="13"/>
                    <a:pt x="30" y="12"/>
                    <a:pt x="31" y="11"/>
                  </a:cubicBezTo>
                  <a:cubicBezTo>
                    <a:pt x="33" y="11"/>
                    <a:pt x="34" y="11"/>
                    <a:pt x="35" y="13"/>
                  </a:cubicBezTo>
                  <a:cubicBezTo>
                    <a:pt x="36" y="15"/>
                    <a:pt x="36" y="17"/>
                    <a:pt x="36" y="19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6"/>
                    <a:pt x="35" y="27"/>
                    <a:pt x="33" y="27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4"/>
                    <a:pt x="2" y="10"/>
                    <a:pt x="5" y="7"/>
                  </a:cubicBezTo>
                  <a:cubicBezTo>
                    <a:pt x="6" y="5"/>
                    <a:pt x="7" y="5"/>
                    <a:pt x="9" y="6"/>
                  </a:cubicBezTo>
                  <a:cubicBezTo>
                    <a:pt x="10" y="7"/>
                    <a:pt x="10" y="9"/>
                    <a:pt x="9" y="10"/>
                  </a:cubicBezTo>
                  <a:cubicBezTo>
                    <a:pt x="7" y="13"/>
                    <a:pt x="6" y="15"/>
                    <a:pt x="6" y="18"/>
                  </a:cubicBezTo>
                  <a:cubicBezTo>
                    <a:pt x="6" y="20"/>
                    <a:pt x="4" y="21"/>
                    <a:pt x="3" y="21"/>
                  </a:cubicBezTo>
                  <a:close/>
                  <a:moveTo>
                    <a:pt x="92" y="20"/>
                  </a:moveTo>
                  <a:cubicBezTo>
                    <a:pt x="91" y="20"/>
                    <a:pt x="90" y="20"/>
                    <a:pt x="89" y="19"/>
                  </a:cubicBezTo>
                  <a:cubicBezTo>
                    <a:pt x="88" y="16"/>
                    <a:pt x="86" y="14"/>
                    <a:pt x="83" y="13"/>
                  </a:cubicBezTo>
                  <a:cubicBezTo>
                    <a:pt x="82" y="12"/>
                    <a:pt x="81" y="11"/>
                    <a:pt x="81" y="9"/>
                  </a:cubicBezTo>
                  <a:cubicBezTo>
                    <a:pt x="82" y="8"/>
                    <a:pt x="84" y="7"/>
                    <a:pt x="85" y="8"/>
                  </a:cubicBezTo>
                  <a:cubicBezTo>
                    <a:pt x="89" y="9"/>
                    <a:pt x="92" y="12"/>
                    <a:pt x="94" y="16"/>
                  </a:cubicBezTo>
                  <a:cubicBezTo>
                    <a:pt x="95" y="18"/>
                    <a:pt x="94" y="19"/>
                    <a:pt x="93" y="20"/>
                  </a:cubicBezTo>
                  <a:cubicBezTo>
                    <a:pt x="93" y="20"/>
                    <a:pt x="92" y="20"/>
                    <a:pt x="92" y="20"/>
                  </a:cubicBezTo>
                  <a:close/>
                  <a:moveTo>
                    <a:pt x="66" y="19"/>
                  </a:moveTo>
                  <a:cubicBezTo>
                    <a:pt x="65" y="19"/>
                    <a:pt x="65" y="19"/>
                    <a:pt x="64" y="19"/>
                  </a:cubicBezTo>
                  <a:cubicBezTo>
                    <a:pt x="63" y="18"/>
                    <a:pt x="62" y="16"/>
                    <a:pt x="63" y="15"/>
                  </a:cubicBezTo>
                  <a:cubicBezTo>
                    <a:pt x="66" y="11"/>
                    <a:pt x="69" y="8"/>
                    <a:pt x="73" y="7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77" y="11"/>
                    <a:pt x="76" y="12"/>
                    <a:pt x="75" y="13"/>
                  </a:cubicBezTo>
                  <a:cubicBezTo>
                    <a:pt x="72" y="13"/>
                    <a:pt x="70" y="15"/>
                    <a:pt x="68" y="18"/>
                  </a:cubicBezTo>
                  <a:cubicBezTo>
                    <a:pt x="67" y="19"/>
                    <a:pt x="67" y="19"/>
                    <a:pt x="66" y="19"/>
                  </a:cubicBezTo>
                  <a:close/>
                  <a:moveTo>
                    <a:pt x="26" y="9"/>
                  </a:moveTo>
                  <a:cubicBezTo>
                    <a:pt x="25" y="9"/>
                    <a:pt x="25" y="8"/>
                    <a:pt x="24" y="8"/>
                  </a:cubicBezTo>
                  <a:cubicBezTo>
                    <a:pt x="22" y="7"/>
                    <a:pt x="19" y="6"/>
                    <a:pt x="16" y="6"/>
                  </a:cubicBezTo>
                  <a:cubicBezTo>
                    <a:pt x="15" y="7"/>
                    <a:pt x="13" y="6"/>
                    <a:pt x="13" y="4"/>
                  </a:cubicBezTo>
                  <a:cubicBezTo>
                    <a:pt x="13" y="3"/>
                    <a:pt x="14" y="1"/>
                    <a:pt x="15" y="1"/>
                  </a:cubicBezTo>
                  <a:cubicBezTo>
                    <a:pt x="19" y="0"/>
                    <a:pt x="24" y="1"/>
                    <a:pt x="27" y="3"/>
                  </a:cubicBezTo>
                  <a:cubicBezTo>
                    <a:pt x="29" y="4"/>
                    <a:pt x="29" y="6"/>
                    <a:pt x="28" y="7"/>
                  </a:cubicBezTo>
                  <a:cubicBezTo>
                    <a:pt x="28" y="8"/>
                    <a:pt x="27" y="9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290763" y="3317875"/>
            <a:ext cx="7686675" cy="4667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FFC000"/>
                </a:solidFill>
                <a:latin typeface="Roboto Regular"/>
              </a:defRPr>
            </a:lvl1pPr>
            <a:lvl2pPr>
              <a:buNone/>
              <a:defRPr sz="2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96653" y="6146963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JABIL CONFIDENTIAL</a:t>
            </a:r>
          </a:p>
          <a:p>
            <a:pPr algn="ctr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" decel="2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399E-6 9.25926E-7 L -2.98399E-6 0.69988 " pathEditMode="relative" rAng="0" ptsTypes="AA">
                                      <p:cBhvr>
                                        <p:cTn id="9" dur="4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3" r="903"/>
          <a:stretch>
            <a:fillRect/>
          </a:stretch>
        </p:blipFill>
        <p:spPr>
          <a:xfrm>
            <a:off x="0" y="0"/>
            <a:ext cx="12234406" cy="6880957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 rot="16200000">
            <a:off x="2673729" y="-2702679"/>
            <a:ext cx="6880957" cy="12240397"/>
          </a:xfrm>
          <a:prstGeom prst="rect">
            <a:avLst/>
          </a:prstGeom>
          <a:solidFill>
            <a:srgbClr val="2F3A49">
              <a:alpha val="7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66972" y="2428724"/>
            <a:ext cx="7708232" cy="782053"/>
          </a:xfrm>
        </p:spPr>
        <p:txBody>
          <a:bodyPr>
            <a:normAutofit/>
          </a:bodyPr>
          <a:lstStyle>
            <a:lvl1pPr marL="0" algn="l" defTabSz="1219261" rtl="0" eaLnBrk="1" latinLnBrk="0" hangingPunct="1">
              <a:defRPr lang="en-US" sz="3600" kern="1200" dirty="0" smtClean="0">
                <a:solidFill>
                  <a:schemeClr val="bg1"/>
                </a:solidFill>
                <a:latin typeface="Roboto Black"/>
                <a:ea typeface="+mn-ea"/>
                <a:cs typeface="Roboto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2290763" y="3317875"/>
            <a:ext cx="7686675" cy="4667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FFC000"/>
                </a:solidFill>
                <a:latin typeface="Roboto Regular"/>
              </a:defRPr>
            </a:lvl1pPr>
            <a:lvl2pPr>
              <a:buNone/>
              <a:defRPr sz="2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Freeform 49"/>
          <p:cNvSpPr>
            <a:spLocks noEditPoints="1"/>
          </p:cNvSpPr>
          <p:nvPr userDrawn="1"/>
        </p:nvSpPr>
        <p:spPr bwMode="auto">
          <a:xfrm>
            <a:off x="15690" y="627266"/>
            <a:ext cx="2256987" cy="1362994"/>
          </a:xfrm>
          <a:custGeom>
            <a:avLst/>
            <a:gdLst>
              <a:gd name="T0" fmla="*/ 508 w 910"/>
              <a:gd name="T1" fmla="*/ 371 h 529"/>
              <a:gd name="T2" fmla="*/ 350 w 910"/>
              <a:gd name="T3" fmla="*/ 469 h 529"/>
              <a:gd name="T4" fmla="*/ 188 w 910"/>
              <a:gd name="T5" fmla="*/ 469 h 529"/>
              <a:gd name="T6" fmla="*/ 222 w 910"/>
              <a:gd name="T7" fmla="*/ 248 h 529"/>
              <a:gd name="T8" fmla="*/ 122 w 910"/>
              <a:gd name="T9" fmla="*/ 163 h 529"/>
              <a:gd name="T10" fmla="*/ 33 w 910"/>
              <a:gd name="T11" fmla="*/ 184 h 529"/>
              <a:gd name="T12" fmla="*/ 33 w 910"/>
              <a:gd name="T13" fmla="*/ 311 h 529"/>
              <a:gd name="T14" fmla="*/ 121 w 910"/>
              <a:gd name="T15" fmla="*/ 352 h 529"/>
              <a:gd name="T16" fmla="*/ 121 w 910"/>
              <a:gd name="T17" fmla="*/ 268 h 529"/>
              <a:gd name="T18" fmla="*/ 111 w 910"/>
              <a:gd name="T19" fmla="*/ 292 h 529"/>
              <a:gd name="T20" fmla="*/ 175 w 910"/>
              <a:gd name="T21" fmla="*/ 248 h 529"/>
              <a:gd name="T22" fmla="*/ 143 w 910"/>
              <a:gd name="T23" fmla="*/ 506 h 529"/>
              <a:gd name="T24" fmla="*/ 267 w 910"/>
              <a:gd name="T25" fmla="*/ 90 h 529"/>
              <a:gd name="T26" fmla="*/ 338 w 910"/>
              <a:gd name="T27" fmla="*/ 178 h 529"/>
              <a:gd name="T28" fmla="*/ 188 w 910"/>
              <a:gd name="T29" fmla="*/ 405 h 529"/>
              <a:gd name="T30" fmla="*/ 230 w 910"/>
              <a:gd name="T31" fmla="*/ 363 h 529"/>
              <a:gd name="T32" fmla="*/ 221 w 910"/>
              <a:gd name="T33" fmla="*/ 394 h 529"/>
              <a:gd name="T34" fmla="*/ 242 w 910"/>
              <a:gd name="T35" fmla="*/ 193 h 529"/>
              <a:gd name="T36" fmla="*/ 350 w 910"/>
              <a:gd name="T37" fmla="*/ 340 h 529"/>
              <a:gd name="T38" fmla="*/ 188 w 910"/>
              <a:gd name="T39" fmla="*/ 340 h 529"/>
              <a:gd name="T40" fmla="*/ 893 w 910"/>
              <a:gd name="T41" fmla="*/ 344 h 529"/>
              <a:gd name="T42" fmla="*/ 840 w 910"/>
              <a:gd name="T43" fmla="*/ 259 h 529"/>
              <a:gd name="T44" fmla="*/ 823 w 910"/>
              <a:gd name="T45" fmla="*/ 528 h 529"/>
              <a:gd name="T46" fmla="*/ 817 w 910"/>
              <a:gd name="T47" fmla="*/ 478 h 529"/>
              <a:gd name="T48" fmla="*/ 801 w 910"/>
              <a:gd name="T49" fmla="*/ 447 h 529"/>
              <a:gd name="T50" fmla="*/ 839 w 910"/>
              <a:gd name="T51" fmla="*/ 437 h 529"/>
              <a:gd name="T52" fmla="*/ 817 w 910"/>
              <a:gd name="T53" fmla="*/ 402 h 529"/>
              <a:gd name="T54" fmla="*/ 824 w 910"/>
              <a:gd name="T55" fmla="*/ 281 h 529"/>
              <a:gd name="T56" fmla="*/ 768 w 910"/>
              <a:gd name="T57" fmla="*/ 335 h 529"/>
              <a:gd name="T58" fmla="*/ 780 w 910"/>
              <a:gd name="T59" fmla="*/ 268 h 529"/>
              <a:gd name="T60" fmla="*/ 780 w 910"/>
              <a:gd name="T61" fmla="*/ 296 h 529"/>
              <a:gd name="T62" fmla="*/ 874 w 910"/>
              <a:gd name="T63" fmla="*/ 362 h 529"/>
              <a:gd name="T64" fmla="*/ 899 w 910"/>
              <a:gd name="T65" fmla="*/ 491 h 529"/>
              <a:gd name="T66" fmla="*/ 876 w 910"/>
              <a:gd name="T67" fmla="*/ 513 h 529"/>
              <a:gd name="T68" fmla="*/ 772 w 910"/>
              <a:gd name="T69" fmla="*/ 491 h 529"/>
              <a:gd name="T70" fmla="*/ 760 w 910"/>
              <a:gd name="T71" fmla="*/ 513 h 529"/>
              <a:gd name="T72" fmla="*/ 753 w 910"/>
              <a:gd name="T73" fmla="*/ 361 h 529"/>
              <a:gd name="T74" fmla="*/ 743 w 910"/>
              <a:gd name="T75" fmla="*/ 382 h 529"/>
              <a:gd name="T76" fmla="*/ 545 w 910"/>
              <a:gd name="T77" fmla="*/ 268 h 529"/>
              <a:gd name="T78" fmla="*/ 566 w 910"/>
              <a:gd name="T79" fmla="*/ 269 h 529"/>
              <a:gd name="T80" fmla="*/ 651 w 910"/>
              <a:gd name="T81" fmla="*/ 335 h 529"/>
              <a:gd name="T82" fmla="*/ 604 w 910"/>
              <a:gd name="T83" fmla="*/ 382 h 529"/>
              <a:gd name="T84" fmla="*/ 613 w 910"/>
              <a:gd name="T85" fmla="*/ 427 h 529"/>
              <a:gd name="T86" fmla="*/ 547 w 910"/>
              <a:gd name="T87" fmla="*/ 362 h 529"/>
              <a:gd name="T88" fmla="*/ 547 w 910"/>
              <a:gd name="T89" fmla="*/ 362 h 529"/>
              <a:gd name="T90" fmla="*/ 509 w 910"/>
              <a:gd name="T91" fmla="*/ 296 h 529"/>
              <a:gd name="T92" fmla="*/ 500 w 910"/>
              <a:gd name="T93" fmla="*/ 268 h 529"/>
              <a:gd name="T94" fmla="*/ 509 w 910"/>
              <a:gd name="T95" fmla="*/ 260 h 529"/>
              <a:gd name="T96" fmla="*/ 487 w 910"/>
              <a:gd name="T97" fmla="*/ 302 h 529"/>
              <a:gd name="T98" fmla="*/ 511 w 910"/>
              <a:gd name="T99" fmla="*/ 334 h 529"/>
              <a:gd name="T100" fmla="*/ 482 w 910"/>
              <a:gd name="T101" fmla="*/ 338 h 529"/>
              <a:gd name="T102" fmla="*/ 683 w 910"/>
              <a:gd name="T103" fmla="*/ 371 h 529"/>
              <a:gd name="T104" fmla="*/ 715 w 910"/>
              <a:gd name="T105" fmla="*/ 344 h 529"/>
              <a:gd name="T106" fmla="*/ 724 w 910"/>
              <a:gd name="T107" fmla="*/ 268 h 529"/>
              <a:gd name="T108" fmla="*/ 669 w 910"/>
              <a:gd name="T109" fmla="*/ 335 h 529"/>
              <a:gd name="T110" fmla="*/ 726 w 910"/>
              <a:gd name="T111" fmla="*/ 335 h 529"/>
              <a:gd name="T112" fmla="*/ 718 w 910"/>
              <a:gd name="T113" fmla="*/ 304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0" h="529">
                <a:moveTo>
                  <a:pt x="474" y="447"/>
                </a:moveTo>
                <a:cubicBezTo>
                  <a:pt x="484" y="447"/>
                  <a:pt x="484" y="447"/>
                  <a:pt x="484" y="447"/>
                </a:cubicBezTo>
                <a:cubicBezTo>
                  <a:pt x="484" y="410"/>
                  <a:pt x="484" y="410"/>
                  <a:pt x="484" y="410"/>
                </a:cubicBezTo>
                <a:cubicBezTo>
                  <a:pt x="503" y="410"/>
                  <a:pt x="503" y="410"/>
                  <a:pt x="503" y="410"/>
                </a:cubicBezTo>
                <a:cubicBezTo>
                  <a:pt x="503" y="402"/>
                  <a:pt x="503" y="402"/>
                  <a:pt x="503" y="402"/>
                </a:cubicBezTo>
                <a:cubicBezTo>
                  <a:pt x="484" y="402"/>
                  <a:pt x="484" y="402"/>
                  <a:pt x="484" y="402"/>
                </a:cubicBezTo>
                <a:cubicBezTo>
                  <a:pt x="484" y="371"/>
                  <a:pt x="484" y="371"/>
                  <a:pt x="484" y="371"/>
                </a:cubicBezTo>
                <a:cubicBezTo>
                  <a:pt x="508" y="371"/>
                  <a:pt x="508" y="371"/>
                  <a:pt x="508" y="371"/>
                </a:cubicBezTo>
                <a:cubicBezTo>
                  <a:pt x="508" y="362"/>
                  <a:pt x="508" y="362"/>
                  <a:pt x="508" y="362"/>
                </a:cubicBezTo>
                <a:cubicBezTo>
                  <a:pt x="474" y="362"/>
                  <a:pt x="474" y="362"/>
                  <a:pt x="474" y="362"/>
                </a:cubicBezTo>
                <a:lnTo>
                  <a:pt x="474" y="447"/>
                </a:lnTo>
                <a:close/>
                <a:moveTo>
                  <a:pt x="188" y="469"/>
                </a:moveTo>
                <a:cubicBezTo>
                  <a:pt x="273" y="469"/>
                  <a:pt x="273" y="469"/>
                  <a:pt x="273" y="469"/>
                </a:cubicBezTo>
                <a:cubicBezTo>
                  <a:pt x="277" y="481"/>
                  <a:pt x="288" y="489"/>
                  <a:pt x="301" y="489"/>
                </a:cubicBezTo>
                <a:cubicBezTo>
                  <a:pt x="314" y="489"/>
                  <a:pt x="326" y="481"/>
                  <a:pt x="330" y="469"/>
                </a:cubicBezTo>
                <a:cubicBezTo>
                  <a:pt x="350" y="469"/>
                  <a:pt x="350" y="469"/>
                  <a:pt x="350" y="469"/>
                </a:cubicBezTo>
                <a:cubicBezTo>
                  <a:pt x="356" y="469"/>
                  <a:pt x="361" y="464"/>
                  <a:pt x="361" y="458"/>
                </a:cubicBezTo>
                <a:cubicBezTo>
                  <a:pt x="361" y="452"/>
                  <a:pt x="356" y="448"/>
                  <a:pt x="350" y="448"/>
                </a:cubicBezTo>
                <a:cubicBezTo>
                  <a:pt x="330" y="448"/>
                  <a:pt x="330" y="448"/>
                  <a:pt x="330" y="448"/>
                </a:cubicBezTo>
                <a:cubicBezTo>
                  <a:pt x="326" y="436"/>
                  <a:pt x="314" y="428"/>
                  <a:pt x="301" y="428"/>
                </a:cubicBezTo>
                <a:cubicBezTo>
                  <a:pt x="288" y="428"/>
                  <a:pt x="277" y="436"/>
                  <a:pt x="273" y="448"/>
                </a:cubicBezTo>
                <a:cubicBezTo>
                  <a:pt x="188" y="448"/>
                  <a:pt x="188" y="448"/>
                  <a:pt x="188" y="448"/>
                </a:cubicBezTo>
                <a:cubicBezTo>
                  <a:pt x="182" y="448"/>
                  <a:pt x="177" y="452"/>
                  <a:pt x="177" y="458"/>
                </a:cubicBezTo>
                <a:cubicBezTo>
                  <a:pt x="177" y="464"/>
                  <a:pt x="182" y="469"/>
                  <a:pt x="188" y="469"/>
                </a:cubicBezTo>
                <a:close/>
                <a:moveTo>
                  <a:pt x="301" y="449"/>
                </a:moveTo>
                <a:cubicBezTo>
                  <a:pt x="306" y="449"/>
                  <a:pt x="310" y="453"/>
                  <a:pt x="310" y="458"/>
                </a:cubicBezTo>
                <a:cubicBezTo>
                  <a:pt x="310" y="464"/>
                  <a:pt x="306" y="468"/>
                  <a:pt x="301" y="468"/>
                </a:cubicBezTo>
                <a:cubicBezTo>
                  <a:pt x="296" y="468"/>
                  <a:pt x="292" y="464"/>
                  <a:pt x="292" y="458"/>
                </a:cubicBezTo>
                <a:cubicBezTo>
                  <a:pt x="292" y="453"/>
                  <a:pt x="296" y="449"/>
                  <a:pt x="301" y="449"/>
                </a:cubicBezTo>
                <a:close/>
                <a:moveTo>
                  <a:pt x="409" y="258"/>
                </a:moveTo>
                <a:cubicBezTo>
                  <a:pt x="216" y="258"/>
                  <a:pt x="216" y="258"/>
                  <a:pt x="216" y="258"/>
                </a:cubicBezTo>
                <a:cubicBezTo>
                  <a:pt x="220" y="256"/>
                  <a:pt x="222" y="252"/>
                  <a:pt x="222" y="248"/>
                </a:cubicBezTo>
                <a:cubicBezTo>
                  <a:pt x="222" y="242"/>
                  <a:pt x="218" y="237"/>
                  <a:pt x="212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4" y="221"/>
                  <a:pt x="188" y="207"/>
                  <a:pt x="179" y="196"/>
                </a:cubicBezTo>
                <a:cubicBezTo>
                  <a:pt x="190" y="184"/>
                  <a:pt x="190" y="184"/>
                  <a:pt x="190" y="184"/>
                </a:cubicBezTo>
                <a:cubicBezTo>
                  <a:pt x="194" y="180"/>
                  <a:pt x="194" y="173"/>
                  <a:pt x="190" y="169"/>
                </a:cubicBezTo>
                <a:cubicBezTo>
                  <a:pt x="186" y="165"/>
                  <a:pt x="179" y="165"/>
                  <a:pt x="175" y="169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152" y="171"/>
                  <a:pt x="137" y="165"/>
                  <a:pt x="122" y="163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1"/>
                  <a:pt x="117" y="137"/>
                  <a:pt x="111" y="137"/>
                </a:cubicBezTo>
                <a:cubicBezTo>
                  <a:pt x="105" y="137"/>
                  <a:pt x="100" y="141"/>
                  <a:pt x="100" y="147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85" y="165"/>
                  <a:pt x="71" y="171"/>
                  <a:pt x="59" y="180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4" y="165"/>
                  <a:pt x="37" y="165"/>
                  <a:pt x="33" y="169"/>
                </a:cubicBezTo>
                <a:cubicBezTo>
                  <a:pt x="28" y="173"/>
                  <a:pt x="28" y="180"/>
                  <a:pt x="33" y="184"/>
                </a:cubicBezTo>
                <a:cubicBezTo>
                  <a:pt x="44" y="196"/>
                  <a:pt x="44" y="196"/>
                  <a:pt x="44" y="196"/>
                </a:cubicBezTo>
                <a:cubicBezTo>
                  <a:pt x="35" y="207"/>
                  <a:pt x="29" y="221"/>
                  <a:pt x="27" y="237"/>
                </a:cubicBezTo>
                <a:cubicBezTo>
                  <a:pt x="11" y="237"/>
                  <a:pt x="11" y="237"/>
                  <a:pt x="11" y="237"/>
                </a:cubicBezTo>
                <a:cubicBezTo>
                  <a:pt x="5" y="237"/>
                  <a:pt x="0" y="242"/>
                  <a:pt x="0" y="248"/>
                </a:cubicBezTo>
                <a:cubicBezTo>
                  <a:pt x="0" y="254"/>
                  <a:pt x="5" y="258"/>
                  <a:pt x="11" y="258"/>
                </a:cubicBezTo>
                <a:cubicBezTo>
                  <a:pt x="27" y="258"/>
                  <a:pt x="27" y="258"/>
                  <a:pt x="27" y="258"/>
                </a:cubicBezTo>
                <a:cubicBezTo>
                  <a:pt x="29" y="274"/>
                  <a:pt x="35" y="288"/>
                  <a:pt x="44" y="300"/>
                </a:cubicBezTo>
                <a:cubicBezTo>
                  <a:pt x="33" y="311"/>
                  <a:pt x="33" y="311"/>
                  <a:pt x="33" y="311"/>
                </a:cubicBezTo>
                <a:cubicBezTo>
                  <a:pt x="28" y="315"/>
                  <a:pt x="28" y="322"/>
                  <a:pt x="33" y="326"/>
                </a:cubicBezTo>
                <a:cubicBezTo>
                  <a:pt x="35" y="328"/>
                  <a:pt x="37" y="329"/>
                  <a:pt x="40" y="329"/>
                </a:cubicBezTo>
                <a:cubicBezTo>
                  <a:pt x="43" y="329"/>
                  <a:pt x="46" y="328"/>
                  <a:pt x="48" y="326"/>
                </a:cubicBezTo>
                <a:cubicBezTo>
                  <a:pt x="59" y="315"/>
                  <a:pt x="59" y="315"/>
                  <a:pt x="59" y="315"/>
                </a:cubicBezTo>
                <a:cubicBezTo>
                  <a:pt x="71" y="324"/>
                  <a:pt x="85" y="330"/>
                  <a:pt x="100" y="332"/>
                </a:cubicBezTo>
                <a:cubicBezTo>
                  <a:pt x="100" y="348"/>
                  <a:pt x="100" y="348"/>
                  <a:pt x="100" y="348"/>
                </a:cubicBezTo>
                <a:cubicBezTo>
                  <a:pt x="100" y="354"/>
                  <a:pt x="105" y="359"/>
                  <a:pt x="111" y="359"/>
                </a:cubicBezTo>
                <a:cubicBezTo>
                  <a:pt x="116" y="359"/>
                  <a:pt x="119" y="356"/>
                  <a:pt x="121" y="352"/>
                </a:cubicBezTo>
                <a:cubicBezTo>
                  <a:pt x="121" y="517"/>
                  <a:pt x="121" y="517"/>
                  <a:pt x="121" y="517"/>
                </a:cubicBezTo>
                <a:cubicBezTo>
                  <a:pt x="121" y="523"/>
                  <a:pt x="126" y="528"/>
                  <a:pt x="132" y="528"/>
                </a:cubicBezTo>
                <a:cubicBezTo>
                  <a:pt x="409" y="528"/>
                  <a:pt x="409" y="528"/>
                  <a:pt x="409" y="528"/>
                </a:cubicBezTo>
                <a:cubicBezTo>
                  <a:pt x="415" y="528"/>
                  <a:pt x="420" y="523"/>
                  <a:pt x="420" y="517"/>
                </a:cubicBezTo>
                <a:cubicBezTo>
                  <a:pt x="420" y="268"/>
                  <a:pt x="420" y="268"/>
                  <a:pt x="420" y="268"/>
                </a:cubicBezTo>
                <a:cubicBezTo>
                  <a:pt x="420" y="262"/>
                  <a:pt x="415" y="258"/>
                  <a:pt x="409" y="258"/>
                </a:cubicBezTo>
                <a:close/>
                <a:moveTo>
                  <a:pt x="132" y="258"/>
                </a:moveTo>
                <a:cubicBezTo>
                  <a:pt x="126" y="258"/>
                  <a:pt x="121" y="262"/>
                  <a:pt x="121" y="268"/>
                </a:cubicBezTo>
                <a:cubicBezTo>
                  <a:pt x="118" y="270"/>
                  <a:pt x="115" y="270"/>
                  <a:pt x="111" y="270"/>
                </a:cubicBezTo>
                <a:cubicBezTo>
                  <a:pt x="99" y="270"/>
                  <a:pt x="88" y="260"/>
                  <a:pt x="88" y="248"/>
                </a:cubicBezTo>
                <a:cubicBezTo>
                  <a:pt x="88" y="235"/>
                  <a:pt x="99" y="225"/>
                  <a:pt x="111" y="225"/>
                </a:cubicBezTo>
                <a:cubicBezTo>
                  <a:pt x="124" y="225"/>
                  <a:pt x="134" y="235"/>
                  <a:pt x="134" y="248"/>
                </a:cubicBezTo>
                <a:cubicBezTo>
                  <a:pt x="134" y="251"/>
                  <a:pt x="133" y="255"/>
                  <a:pt x="132" y="258"/>
                </a:cubicBezTo>
                <a:close/>
                <a:moveTo>
                  <a:pt x="111" y="203"/>
                </a:moveTo>
                <a:cubicBezTo>
                  <a:pt x="87" y="203"/>
                  <a:pt x="67" y="223"/>
                  <a:pt x="67" y="248"/>
                </a:cubicBezTo>
                <a:cubicBezTo>
                  <a:pt x="67" y="272"/>
                  <a:pt x="87" y="292"/>
                  <a:pt x="111" y="292"/>
                </a:cubicBezTo>
                <a:cubicBezTo>
                  <a:pt x="115" y="292"/>
                  <a:pt x="118" y="291"/>
                  <a:pt x="121" y="291"/>
                </a:cubicBezTo>
                <a:cubicBezTo>
                  <a:pt x="121" y="311"/>
                  <a:pt x="121" y="311"/>
                  <a:pt x="121" y="311"/>
                </a:cubicBezTo>
                <a:cubicBezTo>
                  <a:pt x="118" y="311"/>
                  <a:pt x="115" y="312"/>
                  <a:pt x="111" y="312"/>
                </a:cubicBezTo>
                <a:cubicBezTo>
                  <a:pt x="111" y="312"/>
                  <a:pt x="111" y="312"/>
                  <a:pt x="111" y="312"/>
                </a:cubicBezTo>
                <a:cubicBezTo>
                  <a:pt x="111" y="312"/>
                  <a:pt x="111" y="312"/>
                  <a:pt x="111" y="312"/>
                </a:cubicBezTo>
                <a:cubicBezTo>
                  <a:pt x="76" y="312"/>
                  <a:pt x="47" y="283"/>
                  <a:pt x="47" y="248"/>
                </a:cubicBezTo>
                <a:cubicBezTo>
                  <a:pt x="47" y="212"/>
                  <a:pt x="76" y="184"/>
                  <a:pt x="111" y="184"/>
                </a:cubicBezTo>
                <a:cubicBezTo>
                  <a:pt x="146" y="184"/>
                  <a:pt x="175" y="212"/>
                  <a:pt x="175" y="248"/>
                </a:cubicBezTo>
                <a:cubicBezTo>
                  <a:pt x="175" y="248"/>
                  <a:pt x="175" y="248"/>
                  <a:pt x="175" y="248"/>
                </a:cubicBezTo>
                <a:cubicBezTo>
                  <a:pt x="175" y="248"/>
                  <a:pt x="175" y="248"/>
                  <a:pt x="175" y="248"/>
                </a:cubicBezTo>
                <a:cubicBezTo>
                  <a:pt x="175" y="251"/>
                  <a:pt x="175" y="254"/>
                  <a:pt x="174" y="258"/>
                </a:cubicBezTo>
                <a:cubicBezTo>
                  <a:pt x="154" y="258"/>
                  <a:pt x="154" y="258"/>
                  <a:pt x="154" y="258"/>
                </a:cubicBezTo>
                <a:cubicBezTo>
                  <a:pt x="155" y="254"/>
                  <a:pt x="155" y="251"/>
                  <a:pt x="155" y="248"/>
                </a:cubicBezTo>
                <a:cubicBezTo>
                  <a:pt x="155" y="223"/>
                  <a:pt x="136" y="203"/>
                  <a:pt x="111" y="203"/>
                </a:cubicBezTo>
                <a:close/>
                <a:moveTo>
                  <a:pt x="399" y="506"/>
                </a:moveTo>
                <a:cubicBezTo>
                  <a:pt x="143" y="506"/>
                  <a:pt x="143" y="506"/>
                  <a:pt x="143" y="506"/>
                </a:cubicBezTo>
                <a:cubicBezTo>
                  <a:pt x="143" y="279"/>
                  <a:pt x="143" y="279"/>
                  <a:pt x="143" y="279"/>
                </a:cubicBezTo>
                <a:cubicBezTo>
                  <a:pt x="399" y="279"/>
                  <a:pt x="399" y="279"/>
                  <a:pt x="399" y="279"/>
                </a:cubicBezTo>
                <a:lnTo>
                  <a:pt x="399" y="506"/>
                </a:lnTo>
                <a:close/>
                <a:moveTo>
                  <a:pt x="282" y="179"/>
                </a:moveTo>
                <a:cubicBezTo>
                  <a:pt x="283" y="182"/>
                  <a:pt x="284" y="185"/>
                  <a:pt x="286" y="187"/>
                </a:cubicBezTo>
                <a:cubicBezTo>
                  <a:pt x="289" y="189"/>
                  <a:pt x="292" y="190"/>
                  <a:pt x="295" y="190"/>
                </a:cubicBezTo>
                <a:cubicBezTo>
                  <a:pt x="302" y="190"/>
                  <a:pt x="307" y="184"/>
                  <a:pt x="307" y="177"/>
                </a:cubicBezTo>
                <a:cubicBezTo>
                  <a:pt x="306" y="143"/>
                  <a:pt x="292" y="112"/>
                  <a:pt x="267" y="90"/>
                </a:cubicBezTo>
                <a:cubicBezTo>
                  <a:pt x="242" y="67"/>
                  <a:pt x="210" y="56"/>
                  <a:pt x="176" y="58"/>
                </a:cubicBezTo>
                <a:cubicBezTo>
                  <a:pt x="169" y="58"/>
                  <a:pt x="164" y="64"/>
                  <a:pt x="164" y="71"/>
                </a:cubicBezTo>
                <a:cubicBezTo>
                  <a:pt x="164" y="78"/>
                  <a:pt x="170" y="83"/>
                  <a:pt x="177" y="82"/>
                </a:cubicBezTo>
                <a:cubicBezTo>
                  <a:pt x="204" y="81"/>
                  <a:pt x="230" y="90"/>
                  <a:pt x="250" y="108"/>
                </a:cubicBezTo>
                <a:cubicBezTo>
                  <a:pt x="270" y="126"/>
                  <a:pt x="282" y="151"/>
                  <a:pt x="282" y="179"/>
                </a:cubicBezTo>
                <a:close/>
                <a:moveTo>
                  <a:pt x="173" y="27"/>
                </a:moveTo>
                <a:cubicBezTo>
                  <a:pt x="215" y="25"/>
                  <a:pt x="256" y="39"/>
                  <a:pt x="287" y="67"/>
                </a:cubicBezTo>
                <a:cubicBezTo>
                  <a:pt x="318" y="95"/>
                  <a:pt x="336" y="135"/>
                  <a:pt x="338" y="178"/>
                </a:cubicBezTo>
                <a:cubicBezTo>
                  <a:pt x="338" y="181"/>
                  <a:pt x="339" y="184"/>
                  <a:pt x="342" y="186"/>
                </a:cubicBezTo>
                <a:cubicBezTo>
                  <a:pt x="344" y="188"/>
                  <a:pt x="347" y="189"/>
                  <a:pt x="350" y="189"/>
                </a:cubicBezTo>
                <a:cubicBezTo>
                  <a:pt x="357" y="189"/>
                  <a:pt x="362" y="183"/>
                  <a:pt x="362" y="176"/>
                </a:cubicBezTo>
                <a:cubicBezTo>
                  <a:pt x="361" y="127"/>
                  <a:pt x="340" y="81"/>
                  <a:pt x="304" y="49"/>
                </a:cubicBezTo>
                <a:cubicBezTo>
                  <a:pt x="268" y="16"/>
                  <a:pt x="221" y="0"/>
                  <a:pt x="172" y="3"/>
                </a:cubicBezTo>
                <a:cubicBezTo>
                  <a:pt x="165" y="3"/>
                  <a:pt x="160" y="9"/>
                  <a:pt x="160" y="16"/>
                </a:cubicBezTo>
                <a:cubicBezTo>
                  <a:pt x="160" y="23"/>
                  <a:pt x="166" y="28"/>
                  <a:pt x="173" y="27"/>
                </a:cubicBezTo>
                <a:close/>
                <a:moveTo>
                  <a:pt x="188" y="405"/>
                </a:moveTo>
                <a:cubicBezTo>
                  <a:pt x="202" y="405"/>
                  <a:pt x="202" y="405"/>
                  <a:pt x="202" y="405"/>
                </a:cubicBezTo>
                <a:cubicBezTo>
                  <a:pt x="206" y="416"/>
                  <a:pt x="217" y="425"/>
                  <a:pt x="230" y="425"/>
                </a:cubicBezTo>
                <a:cubicBezTo>
                  <a:pt x="244" y="425"/>
                  <a:pt x="255" y="416"/>
                  <a:pt x="259" y="405"/>
                </a:cubicBezTo>
                <a:cubicBezTo>
                  <a:pt x="350" y="405"/>
                  <a:pt x="350" y="405"/>
                  <a:pt x="350" y="405"/>
                </a:cubicBezTo>
                <a:cubicBezTo>
                  <a:pt x="356" y="405"/>
                  <a:pt x="361" y="400"/>
                  <a:pt x="361" y="394"/>
                </a:cubicBezTo>
                <a:cubicBezTo>
                  <a:pt x="361" y="388"/>
                  <a:pt x="356" y="383"/>
                  <a:pt x="350" y="383"/>
                </a:cubicBezTo>
                <a:cubicBezTo>
                  <a:pt x="259" y="383"/>
                  <a:pt x="259" y="383"/>
                  <a:pt x="259" y="383"/>
                </a:cubicBezTo>
                <a:cubicBezTo>
                  <a:pt x="255" y="372"/>
                  <a:pt x="244" y="363"/>
                  <a:pt x="230" y="363"/>
                </a:cubicBezTo>
                <a:cubicBezTo>
                  <a:pt x="217" y="363"/>
                  <a:pt x="206" y="372"/>
                  <a:pt x="202" y="383"/>
                </a:cubicBezTo>
                <a:cubicBezTo>
                  <a:pt x="188" y="383"/>
                  <a:pt x="188" y="383"/>
                  <a:pt x="188" y="383"/>
                </a:cubicBezTo>
                <a:cubicBezTo>
                  <a:pt x="182" y="383"/>
                  <a:pt x="177" y="388"/>
                  <a:pt x="177" y="394"/>
                </a:cubicBezTo>
                <a:cubicBezTo>
                  <a:pt x="177" y="400"/>
                  <a:pt x="182" y="405"/>
                  <a:pt x="188" y="405"/>
                </a:cubicBezTo>
                <a:close/>
                <a:moveTo>
                  <a:pt x="230" y="385"/>
                </a:moveTo>
                <a:cubicBezTo>
                  <a:pt x="235" y="385"/>
                  <a:pt x="240" y="389"/>
                  <a:pt x="240" y="394"/>
                </a:cubicBezTo>
                <a:cubicBezTo>
                  <a:pt x="240" y="399"/>
                  <a:pt x="235" y="403"/>
                  <a:pt x="230" y="403"/>
                </a:cubicBezTo>
                <a:cubicBezTo>
                  <a:pt x="225" y="403"/>
                  <a:pt x="221" y="399"/>
                  <a:pt x="221" y="394"/>
                </a:cubicBezTo>
                <a:cubicBezTo>
                  <a:pt x="221" y="389"/>
                  <a:pt x="225" y="385"/>
                  <a:pt x="230" y="385"/>
                </a:cubicBezTo>
                <a:close/>
                <a:moveTo>
                  <a:pt x="182" y="115"/>
                </a:moveTo>
                <a:cubicBezTo>
                  <a:pt x="175" y="115"/>
                  <a:pt x="170" y="121"/>
                  <a:pt x="170" y="128"/>
                </a:cubicBezTo>
                <a:cubicBezTo>
                  <a:pt x="170" y="131"/>
                  <a:pt x="172" y="134"/>
                  <a:pt x="174" y="136"/>
                </a:cubicBezTo>
                <a:cubicBezTo>
                  <a:pt x="176" y="138"/>
                  <a:pt x="179" y="140"/>
                  <a:pt x="183" y="139"/>
                </a:cubicBezTo>
                <a:cubicBezTo>
                  <a:pt x="195" y="139"/>
                  <a:pt x="206" y="143"/>
                  <a:pt x="215" y="151"/>
                </a:cubicBezTo>
                <a:cubicBezTo>
                  <a:pt x="224" y="159"/>
                  <a:pt x="229" y="170"/>
                  <a:pt x="229" y="182"/>
                </a:cubicBezTo>
                <a:cubicBezTo>
                  <a:pt x="229" y="188"/>
                  <a:pt x="235" y="194"/>
                  <a:pt x="242" y="193"/>
                </a:cubicBezTo>
                <a:cubicBezTo>
                  <a:pt x="249" y="193"/>
                  <a:pt x="254" y="187"/>
                  <a:pt x="254" y="180"/>
                </a:cubicBezTo>
                <a:cubicBezTo>
                  <a:pt x="253" y="162"/>
                  <a:pt x="245" y="144"/>
                  <a:pt x="232" y="132"/>
                </a:cubicBezTo>
                <a:cubicBezTo>
                  <a:pt x="218" y="120"/>
                  <a:pt x="200" y="114"/>
                  <a:pt x="182" y="115"/>
                </a:cubicBezTo>
                <a:close/>
                <a:moveTo>
                  <a:pt x="188" y="340"/>
                </a:moveTo>
                <a:cubicBezTo>
                  <a:pt x="244" y="340"/>
                  <a:pt x="244" y="340"/>
                  <a:pt x="244" y="340"/>
                </a:cubicBezTo>
                <a:cubicBezTo>
                  <a:pt x="248" y="352"/>
                  <a:pt x="259" y="360"/>
                  <a:pt x="272" y="360"/>
                </a:cubicBezTo>
                <a:cubicBezTo>
                  <a:pt x="285" y="360"/>
                  <a:pt x="297" y="352"/>
                  <a:pt x="301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56" y="340"/>
                  <a:pt x="361" y="335"/>
                  <a:pt x="361" y="330"/>
                </a:cubicBezTo>
                <a:cubicBezTo>
                  <a:pt x="361" y="324"/>
                  <a:pt x="356" y="319"/>
                  <a:pt x="350" y="319"/>
                </a:cubicBezTo>
                <a:cubicBezTo>
                  <a:pt x="301" y="319"/>
                  <a:pt x="301" y="319"/>
                  <a:pt x="301" y="319"/>
                </a:cubicBezTo>
                <a:cubicBezTo>
                  <a:pt x="297" y="307"/>
                  <a:pt x="285" y="299"/>
                  <a:pt x="272" y="299"/>
                </a:cubicBezTo>
                <a:cubicBezTo>
                  <a:pt x="259" y="299"/>
                  <a:pt x="248" y="307"/>
                  <a:pt x="244" y="319"/>
                </a:cubicBezTo>
                <a:cubicBezTo>
                  <a:pt x="188" y="319"/>
                  <a:pt x="188" y="319"/>
                  <a:pt x="188" y="319"/>
                </a:cubicBezTo>
                <a:cubicBezTo>
                  <a:pt x="182" y="319"/>
                  <a:pt x="177" y="324"/>
                  <a:pt x="177" y="330"/>
                </a:cubicBezTo>
                <a:cubicBezTo>
                  <a:pt x="177" y="335"/>
                  <a:pt x="182" y="340"/>
                  <a:pt x="188" y="340"/>
                </a:cubicBezTo>
                <a:close/>
                <a:moveTo>
                  <a:pt x="272" y="320"/>
                </a:moveTo>
                <a:cubicBezTo>
                  <a:pt x="277" y="320"/>
                  <a:pt x="281" y="324"/>
                  <a:pt x="281" y="330"/>
                </a:cubicBezTo>
                <a:cubicBezTo>
                  <a:pt x="281" y="335"/>
                  <a:pt x="277" y="339"/>
                  <a:pt x="272" y="339"/>
                </a:cubicBezTo>
                <a:cubicBezTo>
                  <a:pt x="267" y="339"/>
                  <a:pt x="263" y="335"/>
                  <a:pt x="263" y="330"/>
                </a:cubicBezTo>
                <a:cubicBezTo>
                  <a:pt x="263" y="324"/>
                  <a:pt x="267" y="320"/>
                  <a:pt x="272" y="320"/>
                </a:cubicBezTo>
                <a:close/>
                <a:moveTo>
                  <a:pt x="856" y="335"/>
                </a:moveTo>
                <a:cubicBezTo>
                  <a:pt x="856" y="344"/>
                  <a:pt x="856" y="344"/>
                  <a:pt x="856" y="344"/>
                </a:cubicBezTo>
                <a:cubicBezTo>
                  <a:pt x="893" y="344"/>
                  <a:pt x="893" y="344"/>
                  <a:pt x="893" y="344"/>
                </a:cubicBezTo>
                <a:cubicBezTo>
                  <a:pt x="893" y="335"/>
                  <a:pt x="893" y="335"/>
                  <a:pt x="893" y="335"/>
                </a:cubicBezTo>
                <a:cubicBezTo>
                  <a:pt x="881" y="335"/>
                  <a:pt x="881" y="335"/>
                  <a:pt x="881" y="335"/>
                </a:cubicBezTo>
                <a:cubicBezTo>
                  <a:pt x="881" y="268"/>
                  <a:pt x="881" y="268"/>
                  <a:pt x="881" y="268"/>
                </a:cubicBezTo>
                <a:cubicBezTo>
                  <a:pt x="900" y="268"/>
                  <a:pt x="900" y="268"/>
                  <a:pt x="900" y="268"/>
                </a:cubicBezTo>
                <a:cubicBezTo>
                  <a:pt x="900" y="285"/>
                  <a:pt x="900" y="285"/>
                  <a:pt x="900" y="285"/>
                </a:cubicBezTo>
                <a:cubicBezTo>
                  <a:pt x="909" y="285"/>
                  <a:pt x="909" y="285"/>
                  <a:pt x="909" y="285"/>
                </a:cubicBezTo>
                <a:cubicBezTo>
                  <a:pt x="909" y="259"/>
                  <a:pt x="909" y="259"/>
                  <a:pt x="909" y="259"/>
                </a:cubicBezTo>
                <a:cubicBezTo>
                  <a:pt x="840" y="259"/>
                  <a:pt x="840" y="259"/>
                  <a:pt x="840" y="259"/>
                </a:cubicBezTo>
                <a:cubicBezTo>
                  <a:pt x="840" y="285"/>
                  <a:pt x="840" y="285"/>
                  <a:pt x="840" y="285"/>
                </a:cubicBezTo>
                <a:cubicBezTo>
                  <a:pt x="849" y="285"/>
                  <a:pt x="849" y="285"/>
                  <a:pt x="849" y="285"/>
                </a:cubicBezTo>
                <a:cubicBezTo>
                  <a:pt x="849" y="268"/>
                  <a:pt x="849" y="268"/>
                  <a:pt x="849" y="268"/>
                </a:cubicBezTo>
                <a:cubicBezTo>
                  <a:pt x="869" y="268"/>
                  <a:pt x="869" y="268"/>
                  <a:pt x="869" y="268"/>
                </a:cubicBezTo>
                <a:cubicBezTo>
                  <a:pt x="869" y="335"/>
                  <a:pt x="869" y="335"/>
                  <a:pt x="869" y="335"/>
                </a:cubicBezTo>
                <a:lnTo>
                  <a:pt x="856" y="335"/>
                </a:lnTo>
                <a:close/>
                <a:moveTo>
                  <a:pt x="817" y="528"/>
                </a:moveTo>
                <a:cubicBezTo>
                  <a:pt x="823" y="528"/>
                  <a:pt x="823" y="528"/>
                  <a:pt x="823" y="528"/>
                </a:cubicBezTo>
                <a:cubicBezTo>
                  <a:pt x="823" y="506"/>
                  <a:pt x="823" y="506"/>
                  <a:pt x="823" y="506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35" y="501"/>
                  <a:pt x="835" y="501"/>
                  <a:pt x="835" y="501"/>
                </a:cubicBezTo>
                <a:cubicBezTo>
                  <a:pt x="823" y="501"/>
                  <a:pt x="823" y="501"/>
                  <a:pt x="823" y="501"/>
                </a:cubicBezTo>
                <a:cubicBezTo>
                  <a:pt x="823" y="483"/>
                  <a:pt x="823" y="483"/>
                  <a:pt x="823" y="483"/>
                </a:cubicBezTo>
                <a:cubicBezTo>
                  <a:pt x="837" y="483"/>
                  <a:pt x="837" y="483"/>
                  <a:pt x="837" y="483"/>
                </a:cubicBezTo>
                <a:cubicBezTo>
                  <a:pt x="837" y="478"/>
                  <a:pt x="837" y="478"/>
                  <a:pt x="837" y="478"/>
                </a:cubicBezTo>
                <a:cubicBezTo>
                  <a:pt x="817" y="478"/>
                  <a:pt x="817" y="478"/>
                  <a:pt x="817" y="478"/>
                </a:cubicBezTo>
                <a:lnTo>
                  <a:pt x="817" y="528"/>
                </a:lnTo>
                <a:close/>
                <a:moveTo>
                  <a:pt x="839" y="424"/>
                </a:moveTo>
                <a:cubicBezTo>
                  <a:pt x="839" y="414"/>
                  <a:pt x="836" y="408"/>
                  <a:pt x="828" y="406"/>
                </a:cubicBezTo>
                <a:cubicBezTo>
                  <a:pt x="836" y="404"/>
                  <a:pt x="839" y="398"/>
                  <a:pt x="839" y="388"/>
                </a:cubicBezTo>
                <a:cubicBezTo>
                  <a:pt x="839" y="381"/>
                  <a:pt x="839" y="381"/>
                  <a:pt x="839" y="381"/>
                </a:cubicBezTo>
                <a:cubicBezTo>
                  <a:pt x="839" y="369"/>
                  <a:pt x="833" y="362"/>
                  <a:pt x="820" y="362"/>
                </a:cubicBezTo>
                <a:cubicBezTo>
                  <a:pt x="801" y="362"/>
                  <a:pt x="801" y="362"/>
                  <a:pt x="801" y="362"/>
                </a:cubicBezTo>
                <a:cubicBezTo>
                  <a:pt x="801" y="447"/>
                  <a:pt x="801" y="447"/>
                  <a:pt x="801" y="447"/>
                </a:cubicBezTo>
                <a:cubicBezTo>
                  <a:pt x="810" y="447"/>
                  <a:pt x="810" y="447"/>
                  <a:pt x="810" y="447"/>
                </a:cubicBezTo>
                <a:cubicBezTo>
                  <a:pt x="810" y="411"/>
                  <a:pt x="810" y="411"/>
                  <a:pt x="810" y="411"/>
                </a:cubicBezTo>
                <a:cubicBezTo>
                  <a:pt x="817" y="411"/>
                  <a:pt x="817" y="411"/>
                  <a:pt x="817" y="411"/>
                </a:cubicBezTo>
                <a:cubicBezTo>
                  <a:pt x="825" y="411"/>
                  <a:pt x="829" y="414"/>
                  <a:pt x="829" y="423"/>
                </a:cubicBezTo>
                <a:cubicBezTo>
                  <a:pt x="829" y="437"/>
                  <a:pt x="829" y="437"/>
                  <a:pt x="829" y="437"/>
                </a:cubicBezTo>
                <a:cubicBezTo>
                  <a:pt x="829" y="442"/>
                  <a:pt x="830" y="445"/>
                  <a:pt x="831" y="447"/>
                </a:cubicBezTo>
                <a:cubicBezTo>
                  <a:pt x="841" y="447"/>
                  <a:pt x="841" y="447"/>
                  <a:pt x="841" y="447"/>
                </a:cubicBezTo>
                <a:cubicBezTo>
                  <a:pt x="839" y="444"/>
                  <a:pt x="839" y="441"/>
                  <a:pt x="839" y="437"/>
                </a:cubicBezTo>
                <a:lnTo>
                  <a:pt x="839" y="424"/>
                </a:lnTo>
                <a:close/>
                <a:moveTo>
                  <a:pt x="817" y="402"/>
                </a:moveTo>
                <a:cubicBezTo>
                  <a:pt x="810" y="402"/>
                  <a:pt x="810" y="402"/>
                  <a:pt x="810" y="402"/>
                </a:cubicBezTo>
                <a:cubicBezTo>
                  <a:pt x="810" y="371"/>
                  <a:pt x="810" y="371"/>
                  <a:pt x="810" y="371"/>
                </a:cubicBezTo>
                <a:cubicBezTo>
                  <a:pt x="820" y="371"/>
                  <a:pt x="820" y="371"/>
                  <a:pt x="820" y="371"/>
                </a:cubicBezTo>
                <a:cubicBezTo>
                  <a:pt x="827" y="371"/>
                  <a:pt x="829" y="375"/>
                  <a:pt x="829" y="382"/>
                </a:cubicBezTo>
                <a:cubicBezTo>
                  <a:pt x="829" y="390"/>
                  <a:pt x="829" y="390"/>
                  <a:pt x="829" y="390"/>
                </a:cubicBezTo>
                <a:cubicBezTo>
                  <a:pt x="829" y="400"/>
                  <a:pt x="825" y="402"/>
                  <a:pt x="817" y="402"/>
                </a:cubicBezTo>
                <a:close/>
                <a:moveTo>
                  <a:pt x="794" y="304"/>
                </a:moveTo>
                <a:cubicBezTo>
                  <a:pt x="814" y="344"/>
                  <a:pt x="814" y="344"/>
                  <a:pt x="814" y="344"/>
                </a:cubicBezTo>
                <a:cubicBezTo>
                  <a:pt x="833" y="344"/>
                  <a:pt x="833" y="344"/>
                  <a:pt x="833" y="344"/>
                </a:cubicBezTo>
                <a:cubicBezTo>
                  <a:pt x="833" y="335"/>
                  <a:pt x="833" y="335"/>
                  <a:pt x="833" y="335"/>
                </a:cubicBezTo>
                <a:cubicBezTo>
                  <a:pt x="822" y="335"/>
                  <a:pt x="822" y="335"/>
                  <a:pt x="822" y="335"/>
                </a:cubicBezTo>
                <a:cubicBezTo>
                  <a:pt x="805" y="303"/>
                  <a:pt x="805" y="303"/>
                  <a:pt x="805" y="303"/>
                </a:cubicBezTo>
                <a:cubicBezTo>
                  <a:pt x="812" y="302"/>
                  <a:pt x="816" y="299"/>
                  <a:pt x="820" y="295"/>
                </a:cubicBezTo>
                <a:cubicBezTo>
                  <a:pt x="823" y="292"/>
                  <a:pt x="824" y="287"/>
                  <a:pt x="824" y="281"/>
                </a:cubicBezTo>
                <a:cubicBezTo>
                  <a:pt x="824" y="278"/>
                  <a:pt x="824" y="275"/>
                  <a:pt x="823" y="272"/>
                </a:cubicBezTo>
                <a:cubicBezTo>
                  <a:pt x="821" y="270"/>
                  <a:pt x="820" y="267"/>
                  <a:pt x="817" y="265"/>
                </a:cubicBezTo>
                <a:cubicBezTo>
                  <a:pt x="815" y="263"/>
                  <a:pt x="812" y="262"/>
                  <a:pt x="809" y="261"/>
                </a:cubicBezTo>
                <a:cubicBezTo>
                  <a:pt x="805" y="260"/>
                  <a:pt x="801" y="259"/>
                  <a:pt x="796" y="259"/>
                </a:cubicBezTo>
                <a:cubicBezTo>
                  <a:pt x="756" y="259"/>
                  <a:pt x="756" y="259"/>
                  <a:pt x="756" y="259"/>
                </a:cubicBezTo>
                <a:cubicBezTo>
                  <a:pt x="756" y="268"/>
                  <a:pt x="756" y="268"/>
                  <a:pt x="756" y="268"/>
                </a:cubicBezTo>
                <a:cubicBezTo>
                  <a:pt x="768" y="268"/>
                  <a:pt x="768" y="268"/>
                  <a:pt x="768" y="268"/>
                </a:cubicBezTo>
                <a:cubicBezTo>
                  <a:pt x="768" y="335"/>
                  <a:pt x="768" y="335"/>
                  <a:pt x="768" y="335"/>
                </a:cubicBezTo>
                <a:cubicBezTo>
                  <a:pt x="756" y="335"/>
                  <a:pt x="756" y="335"/>
                  <a:pt x="756" y="335"/>
                </a:cubicBezTo>
                <a:cubicBezTo>
                  <a:pt x="756" y="344"/>
                  <a:pt x="756" y="344"/>
                  <a:pt x="756" y="344"/>
                </a:cubicBezTo>
                <a:cubicBezTo>
                  <a:pt x="791" y="344"/>
                  <a:pt x="791" y="344"/>
                  <a:pt x="791" y="344"/>
                </a:cubicBezTo>
                <a:cubicBezTo>
                  <a:pt x="791" y="335"/>
                  <a:pt x="791" y="335"/>
                  <a:pt x="791" y="335"/>
                </a:cubicBezTo>
                <a:cubicBezTo>
                  <a:pt x="780" y="335"/>
                  <a:pt x="780" y="335"/>
                  <a:pt x="780" y="335"/>
                </a:cubicBezTo>
                <a:cubicBezTo>
                  <a:pt x="780" y="304"/>
                  <a:pt x="780" y="304"/>
                  <a:pt x="780" y="304"/>
                </a:cubicBezTo>
                <a:lnTo>
                  <a:pt x="794" y="304"/>
                </a:lnTo>
                <a:close/>
                <a:moveTo>
                  <a:pt x="780" y="268"/>
                </a:moveTo>
                <a:cubicBezTo>
                  <a:pt x="795" y="268"/>
                  <a:pt x="795" y="268"/>
                  <a:pt x="795" y="268"/>
                </a:cubicBezTo>
                <a:cubicBezTo>
                  <a:pt x="801" y="268"/>
                  <a:pt x="805" y="269"/>
                  <a:pt x="808" y="271"/>
                </a:cubicBezTo>
                <a:cubicBezTo>
                  <a:pt x="811" y="274"/>
                  <a:pt x="812" y="277"/>
                  <a:pt x="812" y="281"/>
                </a:cubicBezTo>
                <a:cubicBezTo>
                  <a:pt x="812" y="283"/>
                  <a:pt x="812" y="285"/>
                  <a:pt x="811" y="286"/>
                </a:cubicBezTo>
                <a:cubicBezTo>
                  <a:pt x="811" y="288"/>
                  <a:pt x="810" y="290"/>
                  <a:pt x="809" y="291"/>
                </a:cubicBezTo>
                <a:cubicBezTo>
                  <a:pt x="808" y="292"/>
                  <a:pt x="806" y="294"/>
                  <a:pt x="804" y="294"/>
                </a:cubicBezTo>
                <a:cubicBezTo>
                  <a:pt x="802" y="295"/>
                  <a:pt x="799" y="296"/>
                  <a:pt x="796" y="296"/>
                </a:cubicBezTo>
                <a:cubicBezTo>
                  <a:pt x="780" y="296"/>
                  <a:pt x="780" y="296"/>
                  <a:pt x="780" y="296"/>
                </a:cubicBezTo>
                <a:lnTo>
                  <a:pt x="780" y="268"/>
                </a:lnTo>
                <a:close/>
                <a:moveTo>
                  <a:pt x="882" y="447"/>
                </a:moveTo>
                <a:cubicBezTo>
                  <a:pt x="892" y="447"/>
                  <a:pt x="892" y="447"/>
                  <a:pt x="892" y="447"/>
                </a:cubicBezTo>
                <a:cubicBezTo>
                  <a:pt x="892" y="417"/>
                  <a:pt x="892" y="417"/>
                  <a:pt x="892" y="417"/>
                </a:cubicBezTo>
                <a:cubicBezTo>
                  <a:pt x="910" y="362"/>
                  <a:pt x="910" y="362"/>
                  <a:pt x="910" y="362"/>
                </a:cubicBezTo>
                <a:cubicBezTo>
                  <a:pt x="901" y="362"/>
                  <a:pt x="901" y="362"/>
                  <a:pt x="901" y="362"/>
                </a:cubicBezTo>
                <a:cubicBezTo>
                  <a:pt x="887" y="404"/>
                  <a:pt x="887" y="404"/>
                  <a:pt x="887" y="404"/>
                </a:cubicBezTo>
                <a:cubicBezTo>
                  <a:pt x="874" y="362"/>
                  <a:pt x="874" y="362"/>
                  <a:pt x="874" y="362"/>
                </a:cubicBezTo>
                <a:cubicBezTo>
                  <a:pt x="864" y="362"/>
                  <a:pt x="864" y="362"/>
                  <a:pt x="864" y="362"/>
                </a:cubicBezTo>
                <a:cubicBezTo>
                  <a:pt x="882" y="417"/>
                  <a:pt x="882" y="417"/>
                  <a:pt x="882" y="417"/>
                </a:cubicBezTo>
                <a:lnTo>
                  <a:pt x="882" y="447"/>
                </a:lnTo>
                <a:close/>
                <a:moveTo>
                  <a:pt x="882" y="490"/>
                </a:moveTo>
                <a:cubicBezTo>
                  <a:pt x="882" y="485"/>
                  <a:pt x="883" y="482"/>
                  <a:pt x="887" y="482"/>
                </a:cubicBezTo>
                <a:cubicBezTo>
                  <a:pt x="892" y="482"/>
                  <a:pt x="893" y="485"/>
                  <a:pt x="893" y="490"/>
                </a:cubicBezTo>
                <a:cubicBezTo>
                  <a:pt x="893" y="491"/>
                  <a:pt x="893" y="491"/>
                  <a:pt x="893" y="491"/>
                </a:cubicBezTo>
                <a:cubicBezTo>
                  <a:pt x="899" y="491"/>
                  <a:pt x="899" y="491"/>
                  <a:pt x="899" y="491"/>
                </a:cubicBezTo>
                <a:cubicBezTo>
                  <a:pt x="899" y="490"/>
                  <a:pt x="899" y="490"/>
                  <a:pt x="899" y="490"/>
                </a:cubicBezTo>
                <a:cubicBezTo>
                  <a:pt x="899" y="482"/>
                  <a:pt x="895" y="477"/>
                  <a:pt x="887" y="477"/>
                </a:cubicBezTo>
                <a:cubicBezTo>
                  <a:pt x="880" y="477"/>
                  <a:pt x="876" y="482"/>
                  <a:pt x="876" y="490"/>
                </a:cubicBezTo>
                <a:cubicBezTo>
                  <a:pt x="876" y="504"/>
                  <a:pt x="893" y="505"/>
                  <a:pt x="893" y="516"/>
                </a:cubicBezTo>
                <a:cubicBezTo>
                  <a:pt x="893" y="521"/>
                  <a:pt x="891" y="524"/>
                  <a:pt x="887" y="524"/>
                </a:cubicBezTo>
                <a:cubicBezTo>
                  <a:pt x="883" y="524"/>
                  <a:pt x="881" y="521"/>
                  <a:pt x="881" y="516"/>
                </a:cubicBezTo>
                <a:cubicBezTo>
                  <a:pt x="881" y="513"/>
                  <a:pt x="881" y="513"/>
                  <a:pt x="881" y="513"/>
                </a:cubicBezTo>
                <a:cubicBezTo>
                  <a:pt x="876" y="513"/>
                  <a:pt x="876" y="513"/>
                  <a:pt x="876" y="513"/>
                </a:cubicBezTo>
                <a:cubicBezTo>
                  <a:pt x="876" y="516"/>
                  <a:pt x="876" y="516"/>
                  <a:pt x="876" y="516"/>
                </a:cubicBezTo>
                <a:cubicBezTo>
                  <a:pt x="876" y="524"/>
                  <a:pt x="880" y="529"/>
                  <a:pt x="887" y="529"/>
                </a:cubicBezTo>
                <a:cubicBezTo>
                  <a:pt x="895" y="529"/>
                  <a:pt x="899" y="524"/>
                  <a:pt x="899" y="516"/>
                </a:cubicBezTo>
                <a:cubicBezTo>
                  <a:pt x="899" y="502"/>
                  <a:pt x="882" y="501"/>
                  <a:pt x="882" y="490"/>
                </a:cubicBezTo>
                <a:close/>
                <a:moveTo>
                  <a:pt x="761" y="490"/>
                </a:moveTo>
                <a:cubicBezTo>
                  <a:pt x="761" y="485"/>
                  <a:pt x="762" y="482"/>
                  <a:pt x="766" y="482"/>
                </a:cubicBezTo>
                <a:cubicBezTo>
                  <a:pt x="770" y="482"/>
                  <a:pt x="772" y="485"/>
                  <a:pt x="772" y="490"/>
                </a:cubicBezTo>
                <a:cubicBezTo>
                  <a:pt x="772" y="491"/>
                  <a:pt x="772" y="491"/>
                  <a:pt x="772" y="491"/>
                </a:cubicBezTo>
                <a:cubicBezTo>
                  <a:pt x="777" y="491"/>
                  <a:pt x="777" y="491"/>
                  <a:pt x="777" y="491"/>
                </a:cubicBezTo>
                <a:cubicBezTo>
                  <a:pt x="777" y="490"/>
                  <a:pt x="777" y="490"/>
                  <a:pt x="777" y="490"/>
                </a:cubicBezTo>
                <a:cubicBezTo>
                  <a:pt x="777" y="482"/>
                  <a:pt x="774" y="477"/>
                  <a:pt x="766" y="477"/>
                </a:cubicBezTo>
                <a:cubicBezTo>
                  <a:pt x="759" y="477"/>
                  <a:pt x="755" y="482"/>
                  <a:pt x="755" y="490"/>
                </a:cubicBezTo>
                <a:cubicBezTo>
                  <a:pt x="755" y="504"/>
                  <a:pt x="772" y="505"/>
                  <a:pt x="772" y="516"/>
                </a:cubicBezTo>
                <a:cubicBezTo>
                  <a:pt x="772" y="521"/>
                  <a:pt x="770" y="524"/>
                  <a:pt x="766" y="524"/>
                </a:cubicBezTo>
                <a:cubicBezTo>
                  <a:pt x="762" y="524"/>
                  <a:pt x="760" y="521"/>
                  <a:pt x="760" y="516"/>
                </a:cubicBezTo>
                <a:cubicBezTo>
                  <a:pt x="760" y="513"/>
                  <a:pt x="760" y="513"/>
                  <a:pt x="760" y="513"/>
                </a:cubicBezTo>
                <a:cubicBezTo>
                  <a:pt x="755" y="513"/>
                  <a:pt x="755" y="513"/>
                  <a:pt x="755" y="513"/>
                </a:cubicBezTo>
                <a:cubicBezTo>
                  <a:pt x="755" y="516"/>
                  <a:pt x="755" y="516"/>
                  <a:pt x="755" y="516"/>
                </a:cubicBezTo>
                <a:cubicBezTo>
                  <a:pt x="755" y="524"/>
                  <a:pt x="758" y="529"/>
                  <a:pt x="766" y="529"/>
                </a:cubicBezTo>
                <a:cubicBezTo>
                  <a:pt x="774" y="529"/>
                  <a:pt x="778" y="524"/>
                  <a:pt x="778" y="516"/>
                </a:cubicBezTo>
                <a:cubicBezTo>
                  <a:pt x="778" y="502"/>
                  <a:pt x="761" y="501"/>
                  <a:pt x="761" y="490"/>
                </a:cubicBezTo>
                <a:close/>
                <a:moveTo>
                  <a:pt x="772" y="427"/>
                </a:moveTo>
                <a:cubicBezTo>
                  <a:pt x="772" y="382"/>
                  <a:pt x="772" y="382"/>
                  <a:pt x="772" y="382"/>
                </a:cubicBezTo>
                <a:cubicBezTo>
                  <a:pt x="772" y="369"/>
                  <a:pt x="766" y="361"/>
                  <a:pt x="753" y="361"/>
                </a:cubicBezTo>
                <a:cubicBezTo>
                  <a:pt x="740" y="361"/>
                  <a:pt x="733" y="369"/>
                  <a:pt x="733" y="382"/>
                </a:cubicBezTo>
                <a:cubicBezTo>
                  <a:pt x="733" y="427"/>
                  <a:pt x="733" y="427"/>
                  <a:pt x="733" y="427"/>
                </a:cubicBezTo>
                <a:cubicBezTo>
                  <a:pt x="733" y="439"/>
                  <a:pt x="740" y="448"/>
                  <a:pt x="753" y="448"/>
                </a:cubicBezTo>
                <a:cubicBezTo>
                  <a:pt x="766" y="448"/>
                  <a:pt x="772" y="439"/>
                  <a:pt x="772" y="427"/>
                </a:cubicBezTo>
                <a:close/>
                <a:moveTo>
                  <a:pt x="763" y="427"/>
                </a:moveTo>
                <a:cubicBezTo>
                  <a:pt x="763" y="435"/>
                  <a:pt x="760" y="439"/>
                  <a:pt x="753" y="439"/>
                </a:cubicBezTo>
                <a:cubicBezTo>
                  <a:pt x="746" y="439"/>
                  <a:pt x="743" y="435"/>
                  <a:pt x="743" y="427"/>
                </a:cubicBezTo>
                <a:cubicBezTo>
                  <a:pt x="743" y="382"/>
                  <a:pt x="743" y="382"/>
                  <a:pt x="743" y="382"/>
                </a:cubicBezTo>
                <a:cubicBezTo>
                  <a:pt x="743" y="374"/>
                  <a:pt x="746" y="370"/>
                  <a:pt x="753" y="370"/>
                </a:cubicBezTo>
                <a:cubicBezTo>
                  <a:pt x="760" y="370"/>
                  <a:pt x="763" y="374"/>
                  <a:pt x="763" y="382"/>
                </a:cubicBezTo>
                <a:lnTo>
                  <a:pt x="763" y="427"/>
                </a:lnTo>
                <a:close/>
                <a:moveTo>
                  <a:pt x="598" y="321"/>
                </a:moveTo>
                <a:cubicBezTo>
                  <a:pt x="586" y="290"/>
                  <a:pt x="586" y="290"/>
                  <a:pt x="586" y="290"/>
                </a:cubicBezTo>
                <a:cubicBezTo>
                  <a:pt x="574" y="259"/>
                  <a:pt x="574" y="259"/>
                  <a:pt x="574" y="259"/>
                </a:cubicBezTo>
                <a:cubicBezTo>
                  <a:pt x="545" y="259"/>
                  <a:pt x="545" y="259"/>
                  <a:pt x="545" y="259"/>
                </a:cubicBezTo>
                <a:cubicBezTo>
                  <a:pt x="545" y="268"/>
                  <a:pt x="545" y="268"/>
                  <a:pt x="545" y="268"/>
                </a:cubicBezTo>
                <a:cubicBezTo>
                  <a:pt x="556" y="268"/>
                  <a:pt x="556" y="268"/>
                  <a:pt x="556" y="268"/>
                </a:cubicBezTo>
                <a:cubicBezTo>
                  <a:pt x="556" y="335"/>
                  <a:pt x="556" y="335"/>
                  <a:pt x="556" y="335"/>
                </a:cubicBezTo>
                <a:cubicBezTo>
                  <a:pt x="545" y="335"/>
                  <a:pt x="545" y="335"/>
                  <a:pt x="545" y="335"/>
                </a:cubicBezTo>
                <a:cubicBezTo>
                  <a:pt x="545" y="344"/>
                  <a:pt x="545" y="344"/>
                  <a:pt x="545" y="344"/>
                </a:cubicBezTo>
                <a:cubicBezTo>
                  <a:pt x="576" y="344"/>
                  <a:pt x="576" y="344"/>
                  <a:pt x="576" y="344"/>
                </a:cubicBezTo>
                <a:cubicBezTo>
                  <a:pt x="576" y="335"/>
                  <a:pt x="576" y="335"/>
                  <a:pt x="576" y="335"/>
                </a:cubicBezTo>
                <a:cubicBezTo>
                  <a:pt x="566" y="335"/>
                  <a:pt x="566" y="335"/>
                  <a:pt x="566" y="335"/>
                </a:cubicBezTo>
                <a:cubicBezTo>
                  <a:pt x="566" y="269"/>
                  <a:pt x="566" y="269"/>
                  <a:pt x="566" y="269"/>
                </a:cubicBezTo>
                <a:cubicBezTo>
                  <a:pt x="596" y="344"/>
                  <a:pt x="596" y="344"/>
                  <a:pt x="596" y="344"/>
                </a:cubicBezTo>
                <a:cubicBezTo>
                  <a:pt x="599" y="344"/>
                  <a:pt x="599" y="344"/>
                  <a:pt x="599" y="344"/>
                </a:cubicBezTo>
                <a:cubicBezTo>
                  <a:pt x="630" y="269"/>
                  <a:pt x="630" y="269"/>
                  <a:pt x="630" y="269"/>
                </a:cubicBezTo>
                <a:cubicBezTo>
                  <a:pt x="630" y="335"/>
                  <a:pt x="630" y="335"/>
                  <a:pt x="630" y="335"/>
                </a:cubicBezTo>
                <a:cubicBezTo>
                  <a:pt x="620" y="335"/>
                  <a:pt x="620" y="335"/>
                  <a:pt x="620" y="335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651" y="344"/>
                  <a:pt x="651" y="344"/>
                  <a:pt x="651" y="344"/>
                </a:cubicBezTo>
                <a:cubicBezTo>
                  <a:pt x="651" y="335"/>
                  <a:pt x="651" y="335"/>
                  <a:pt x="651" y="335"/>
                </a:cubicBezTo>
                <a:cubicBezTo>
                  <a:pt x="641" y="335"/>
                  <a:pt x="641" y="335"/>
                  <a:pt x="641" y="335"/>
                </a:cubicBezTo>
                <a:cubicBezTo>
                  <a:pt x="641" y="268"/>
                  <a:pt x="641" y="268"/>
                  <a:pt x="641" y="268"/>
                </a:cubicBezTo>
                <a:cubicBezTo>
                  <a:pt x="651" y="268"/>
                  <a:pt x="651" y="268"/>
                  <a:pt x="651" y="268"/>
                </a:cubicBezTo>
                <a:cubicBezTo>
                  <a:pt x="651" y="259"/>
                  <a:pt x="651" y="259"/>
                  <a:pt x="651" y="259"/>
                </a:cubicBezTo>
                <a:cubicBezTo>
                  <a:pt x="623" y="259"/>
                  <a:pt x="623" y="259"/>
                  <a:pt x="623" y="259"/>
                </a:cubicBezTo>
                <a:lnTo>
                  <a:pt x="598" y="321"/>
                </a:lnTo>
                <a:close/>
                <a:moveTo>
                  <a:pt x="623" y="361"/>
                </a:moveTo>
                <a:cubicBezTo>
                  <a:pt x="610" y="361"/>
                  <a:pt x="604" y="370"/>
                  <a:pt x="604" y="382"/>
                </a:cubicBezTo>
                <a:cubicBezTo>
                  <a:pt x="604" y="427"/>
                  <a:pt x="604" y="427"/>
                  <a:pt x="604" y="427"/>
                </a:cubicBezTo>
                <a:cubicBezTo>
                  <a:pt x="604" y="439"/>
                  <a:pt x="610" y="448"/>
                  <a:pt x="623" y="448"/>
                </a:cubicBezTo>
                <a:cubicBezTo>
                  <a:pt x="636" y="448"/>
                  <a:pt x="642" y="439"/>
                  <a:pt x="642" y="427"/>
                </a:cubicBezTo>
                <a:cubicBezTo>
                  <a:pt x="642" y="416"/>
                  <a:pt x="642" y="416"/>
                  <a:pt x="642" y="416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33" y="427"/>
                  <a:pt x="633" y="427"/>
                  <a:pt x="633" y="427"/>
                </a:cubicBezTo>
                <a:cubicBezTo>
                  <a:pt x="633" y="435"/>
                  <a:pt x="630" y="439"/>
                  <a:pt x="623" y="439"/>
                </a:cubicBezTo>
                <a:cubicBezTo>
                  <a:pt x="616" y="439"/>
                  <a:pt x="613" y="435"/>
                  <a:pt x="613" y="427"/>
                </a:cubicBezTo>
                <a:cubicBezTo>
                  <a:pt x="613" y="382"/>
                  <a:pt x="613" y="382"/>
                  <a:pt x="613" y="382"/>
                </a:cubicBezTo>
                <a:cubicBezTo>
                  <a:pt x="613" y="374"/>
                  <a:pt x="616" y="370"/>
                  <a:pt x="623" y="370"/>
                </a:cubicBezTo>
                <a:cubicBezTo>
                  <a:pt x="630" y="370"/>
                  <a:pt x="633" y="374"/>
                  <a:pt x="633" y="382"/>
                </a:cubicBezTo>
                <a:cubicBezTo>
                  <a:pt x="633" y="390"/>
                  <a:pt x="633" y="390"/>
                  <a:pt x="633" y="390"/>
                </a:cubicBezTo>
                <a:cubicBezTo>
                  <a:pt x="642" y="390"/>
                  <a:pt x="642" y="390"/>
                  <a:pt x="642" y="390"/>
                </a:cubicBezTo>
                <a:cubicBezTo>
                  <a:pt x="642" y="382"/>
                  <a:pt x="642" y="382"/>
                  <a:pt x="642" y="382"/>
                </a:cubicBezTo>
                <a:cubicBezTo>
                  <a:pt x="642" y="370"/>
                  <a:pt x="636" y="361"/>
                  <a:pt x="623" y="361"/>
                </a:cubicBezTo>
                <a:close/>
                <a:moveTo>
                  <a:pt x="547" y="362"/>
                </a:moveTo>
                <a:cubicBezTo>
                  <a:pt x="531" y="447"/>
                  <a:pt x="531" y="447"/>
                  <a:pt x="531" y="447"/>
                </a:cubicBezTo>
                <a:cubicBezTo>
                  <a:pt x="540" y="447"/>
                  <a:pt x="540" y="447"/>
                  <a:pt x="540" y="447"/>
                </a:cubicBezTo>
                <a:cubicBezTo>
                  <a:pt x="543" y="430"/>
                  <a:pt x="543" y="430"/>
                  <a:pt x="543" y="430"/>
                </a:cubicBezTo>
                <a:cubicBezTo>
                  <a:pt x="565" y="430"/>
                  <a:pt x="565" y="430"/>
                  <a:pt x="565" y="430"/>
                </a:cubicBezTo>
                <a:cubicBezTo>
                  <a:pt x="568" y="447"/>
                  <a:pt x="568" y="447"/>
                  <a:pt x="568" y="447"/>
                </a:cubicBezTo>
                <a:cubicBezTo>
                  <a:pt x="577" y="447"/>
                  <a:pt x="577" y="447"/>
                  <a:pt x="577" y="447"/>
                </a:cubicBezTo>
                <a:cubicBezTo>
                  <a:pt x="561" y="362"/>
                  <a:pt x="561" y="362"/>
                  <a:pt x="561" y="362"/>
                </a:cubicBezTo>
                <a:lnTo>
                  <a:pt x="547" y="362"/>
                </a:lnTo>
                <a:close/>
                <a:moveTo>
                  <a:pt x="544" y="422"/>
                </a:moveTo>
                <a:cubicBezTo>
                  <a:pt x="554" y="373"/>
                  <a:pt x="554" y="373"/>
                  <a:pt x="554" y="373"/>
                </a:cubicBezTo>
                <a:cubicBezTo>
                  <a:pt x="563" y="422"/>
                  <a:pt x="563" y="422"/>
                  <a:pt x="563" y="422"/>
                </a:cubicBezTo>
                <a:lnTo>
                  <a:pt x="544" y="422"/>
                </a:lnTo>
                <a:close/>
                <a:moveTo>
                  <a:pt x="530" y="312"/>
                </a:moveTo>
                <a:cubicBezTo>
                  <a:pt x="529" y="309"/>
                  <a:pt x="527" y="307"/>
                  <a:pt x="525" y="305"/>
                </a:cubicBezTo>
                <a:cubicBezTo>
                  <a:pt x="523" y="303"/>
                  <a:pt x="521" y="301"/>
                  <a:pt x="518" y="300"/>
                </a:cubicBezTo>
                <a:cubicBezTo>
                  <a:pt x="515" y="298"/>
                  <a:pt x="512" y="297"/>
                  <a:pt x="509" y="296"/>
                </a:cubicBezTo>
                <a:cubicBezTo>
                  <a:pt x="506" y="296"/>
                  <a:pt x="503" y="295"/>
                  <a:pt x="500" y="294"/>
                </a:cubicBezTo>
                <a:cubicBezTo>
                  <a:pt x="497" y="293"/>
                  <a:pt x="494" y="293"/>
                  <a:pt x="492" y="291"/>
                </a:cubicBezTo>
                <a:cubicBezTo>
                  <a:pt x="489" y="290"/>
                  <a:pt x="487" y="289"/>
                  <a:pt x="486" y="287"/>
                </a:cubicBezTo>
                <a:cubicBezTo>
                  <a:pt x="484" y="286"/>
                  <a:pt x="483" y="283"/>
                  <a:pt x="483" y="280"/>
                </a:cubicBezTo>
                <a:cubicBezTo>
                  <a:pt x="483" y="279"/>
                  <a:pt x="484" y="277"/>
                  <a:pt x="484" y="275"/>
                </a:cubicBezTo>
                <a:cubicBezTo>
                  <a:pt x="485" y="274"/>
                  <a:pt x="486" y="273"/>
                  <a:pt x="487" y="272"/>
                </a:cubicBezTo>
                <a:cubicBezTo>
                  <a:pt x="489" y="270"/>
                  <a:pt x="491" y="270"/>
                  <a:pt x="493" y="269"/>
                </a:cubicBezTo>
                <a:cubicBezTo>
                  <a:pt x="495" y="268"/>
                  <a:pt x="497" y="268"/>
                  <a:pt x="500" y="268"/>
                </a:cubicBezTo>
                <a:cubicBezTo>
                  <a:pt x="504" y="268"/>
                  <a:pt x="507" y="269"/>
                  <a:pt x="510" y="270"/>
                </a:cubicBezTo>
                <a:cubicBezTo>
                  <a:pt x="513" y="272"/>
                  <a:pt x="515" y="274"/>
                  <a:pt x="518" y="277"/>
                </a:cubicBezTo>
                <a:cubicBezTo>
                  <a:pt x="518" y="283"/>
                  <a:pt x="518" y="283"/>
                  <a:pt x="518" y="283"/>
                </a:cubicBezTo>
                <a:cubicBezTo>
                  <a:pt x="528" y="283"/>
                  <a:pt x="528" y="283"/>
                  <a:pt x="528" y="283"/>
                </a:cubicBezTo>
                <a:cubicBezTo>
                  <a:pt x="528" y="259"/>
                  <a:pt x="528" y="259"/>
                  <a:pt x="528" y="259"/>
                </a:cubicBezTo>
                <a:cubicBezTo>
                  <a:pt x="518" y="259"/>
                  <a:pt x="518" y="259"/>
                  <a:pt x="518" y="259"/>
                </a:cubicBezTo>
                <a:cubicBezTo>
                  <a:pt x="518" y="265"/>
                  <a:pt x="518" y="265"/>
                  <a:pt x="518" y="265"/>
                </a:cubicBezTo>
                <a:cubicBezTo>
                  <a:pt x="515" y="263"/>
                  <a:pt x="512" y="261"/>
                  <a:pt x="509" y="260"/>
                </a:cubicBezTo>
                <a:cubicBezTo>
                  <a:pt x="505" y="259"/>
                  <a:pt x="502" y="258"/>
                  <a:pt x="498" y="258"/>
                </a:cubicBezTo>
                <a:cubicBezTo>
                  <a:pt x="495" y="258"/>
                  <a:pt x="491" y="258"/>
                  <a:pt x="488" y="259"/>
                </a:cubicBezTo>
                <a:cubicBezTo>
                  <a:pt x="485" y="260"/>
                  <a:pt x="482" y="262"/>
                  <a:pt x="480" y="264"/>
                </a:cubicBezTo>
                <a:cubicBezTo>
                  <a:pt x="477" y="266"/>
                  <a:pt x="475" y="268"/>
                  <a:pt x="474" y="271"/>
                </a:cubicBezTo>
                <a:cubicBezTo>
                  <a:pt x="472" y="274"/>
                  <a:pt x="472" y="277"/>
                  <a:pt x="472" y="281"/>
                </a:cubicBezTo>
                <a:cubicBezTo>
                  <a:pt x="472" y="285"/>
                  <a:pt x="472" y="288"/>
                  <a:pt x="474" y="291"/>
                </a:cubicBezTo>
                <a:cubicBezTo>
                  <a:pt x="475" y="294"/>
                  <a:pt x="477" y="296"/>
                  <a:pt x="479" y="298"/>
                </a:cubicBezTo>
                <a:cubicBezTo>
                  <a:pt x="481" y="300"/>
                  <a:pt x="484" y="301"/>
                  <a:pt x="487" y="302"/>
                </a:cubicBezTo>
                <a:cubicBezTo>
                  <a:pt x="490" y="303"/>
                  <a:pt x="493" y="304"/>
                  <a:pt x="496" y="305"/>
                </a:cubicBezTo>
                <a:cubicBezTo>
                  <a:pt x="500" y="306"/>
                  <a:pt x="503" y="307"/>
                  <a:pt x="506" y="307"/>
                </a:cubicBezTo>
                <a:cubicBezTo>
                  <a:pt x="508" y="308"/>
                  <a:pt x="511" y="309"/>
                  <a:pt x="513" y="310"/>
                </a:cubicBezTo>
                <a:cubicBezTo>
                  <a:pt x="515" y="312"/>
                  <a:pt x="517" y="313"/>
                  <a:pt x="518" y="315"/>
                </a:cubicBezTo>
                <a:cubicBezTo>
                  <a:pt x="519" y="317"/>
                  <a:pt x="520" y="319"/>
                  <a:pt x="520" y="322"/>
                </a:cubicBezTo>
                <a:cubicBezTo>
                  <a:pt x="520" y="324"/>
                  <a:pt x="520" y="325"/>
                  <a:pt x="519" y="327"/>
                </a:cubicBezTo>
                <a:cubicBezTo>
                  <a:pt x="518" y="329"/>
                  <a:pt x="517" y="330"/>
                  <a:pt x="516" y="331"/>
                </a:cubicBezTo>
                <a:cubicBezTo>
                  <a:pt x="514" y="333"/>
                  <a:pt x="513" y="334"/>
                  <a:pt x="511" y="334"/>
                </a:cubicBezTo>
                <a:cubicBezTo>
                  <a:pt x="508" y="335"/>
                  <a:pt x="506" y="335"/>
                  <a:pt x="504" y="335"/>
                </a:cubicBezTo>
                <a:cubicBezTo>
                  <a:pt x="499" y="335"/>
                  <a:pt x="495" y="334"/>
                  <a:pt x="492" y="333"/>
                </a:cubicBezTo>
                <a:cubicBezTo>
                  <a:pt x="488" y="331"/>
                  <a:pt x="485" y="328"/>
                  <a:pt x="482" y="324"/>
                </a:cubicBezTo>
                <a:cubicBezTo>
                  <a:pt x="482" y="316"/>
                  <a:pt x="482" y="316"/>
                  <a:pt x="482" y="316"/>
                </a:cubicBezTo>
                <a:cubicBezTo>
                  <a:pt x="472" y="316"/>
                  <a:pt x="472" y="316"/>
                  <a:pt x="472" y="316"/>
                </a:cubicBezTo>
                <a:cubicBezTo>
                  <a:pt x="472" y="344"/>
                  <a:pt x="472" y="344"/>
                  <a:pt x="472" y="344"/>
                </a:cubicBezTo>
                <a:cubicBezTo>
                  <a:pt x="482" y="344"/>
                  <a:pt x="482" y="344"/>
                  <a:pt x="482" y="344"/>
                </a:cubicBezTo>
                <a:cubicBezTo>
                  <a:pt x="482" y="338"/>
                  <a:pt x="482" y="338"/>
                  <a:pt x="482" y="338"/>
                </a:cubicBezTo>
                <a:cubicBezTo>
                  <a:pt x="488" y="343"/>
                  <a:pt x="496" y="345"/>
                  <a:pt x="504" y="345"/>
                </a:cubicBezTo>
                <a:cubicBezTo>
                  <a:pt x="508" y="345"/>
                  <a:pt x="512" y="345"/>
                  <a:pt x="515" y="343"/>
                </a:cubicBezTo>
                <a:cubicBezTo>
                  <a:pt x="519" y="342"/>
                  <a:pt x="522" y="341"/>
                  <a:pt x="524" y="338"/>
                </a:cubicBezTo>
                <a:cubicBezTo>
                  <a:pt x="527" y="336"/>
                  <a:pt x="529" y="334"/>
                  <a:pt x="530" y="331"/>
                </a:cubicBezTo>
                <a:cubicBezTo>
                  <a:pt x="531" y="328"/>
                  <a:pt x="532" y="325"/>
                  <a:pt x="532" y="321"/>
                </a:cubicBezTo>
                <a:cubicBezTo>
                  <a:pt x="532" y="318"/>
                  <a:pt x="532" y="315"/>
                  <a:pt x="530" y="312"/>
                </a:cubicBezTo>
                <a:close/>
                <a:moveTo>
                  <a:pt x="667" y="371"/>
                </a:moveTo>
                <a:cubicBezTo>
                  <a:pt x="683" y="371"/>
                  <a:pt x="683" y="371"/>
                  <a:pt x="683" y="371"/>
                </a:cubicBezTo>
                <a:cubicBezTo>
                  <a:pt x="683" y="447"/>
                  <a:pt x="683" y="447"/>
                  <a:pt x="683" y="447"/>
                </a:cubicBezTo>
                <a:cubicBezTo>
                  <a:pt x="692" y="447"/>
                  <a:pt x="692" y="447"/>
                  <a:pt x="692" y="447"/>
                </a:cubicBezTo>
                <a:cubicBezTo>
                  <a:pt x="692" y="371"/>
                  <a:pt x="692" y="371"/>
                  <a:pt x="692" y="371"/>
                </a:cubicBezTo>
                <a:cubicBezTo>
                  <a:pt x="708" y="371"/>
                  <a:pt x="708" y="371"/>
                  <a:pt x="708" y="371"/>
                </a:cubicBezTo>
                <a:cubicBezTo>
                  <a:pt x="708" y="362"/>
                  <a:pt x="708" y="362"/>
                  <a:pt x="708" y="362"/>
                </a:cubicBezTo>
                <a:cubicBezTo>
                  <a:pt x="667" y="362"/>
                  <a:pt x="667" y="362"/>
                  <a:pt x="667" y="362"/>
                </a:cubicBezTo>
                <a:lnTo>
                  <a:pt x="667" y="371"/>
                </a:lnTo>
                <a:close/>
                <a:moveTo>
                  <a:pt x="715" y="344"/>
                </a:moveTo>
                <a:cubicBezTo>
                  <a:pt x="749" y="344"/>
                  <a:pt x="749" y="344"/>
                  <a:pt x="749" y="344"/>
                </a:cubicBezTo>
                <a:cubicBezTo>
                  <a:pt x="749" y="335"/>
                  <a:pt x="749" y="335"/>
                  <a:pt x="749" y="335"/>
                </a:cubicBezTo>
                <a:cubicBezTo>
                  <a:pt x="739" y="335"/>
                  <a:pt x="739" y="335"/>
                  <a:pt x="739" y="335"/>
                </a:cubicBezTo>
                <a:cubicBezTo>
                  <a:pt x="737" y="331"/>
                  <a:pt x="736" y="325"/>
                  <a:pt x="734" y="320"/>
                </a:cubicBezTo>
                <a:cubicBezTo>
                  <a:pt x="733" y="315"/>
                  <a:pt x="731" y="309"/>
                  <a:pt x="729" y="303"/>
                </a:cubicBezTo>
                <a:cubicBezTo>
                  <a:pt x="728" y="302"/>
                  <a:pt x="727" y="298"/>
                  <a:pt x="725" y="292"/>
                </a:cubicBezTo>
                <a:cubicBezTo>
                  <a:pt x="723" y="286"/>
                  <a:pt x="720" y="278"/>
                  <a:pt x="717" y="268"/>
                </a:cubicBezTo>
                <a:cubicBezTo>
                  <a:pt x="724" y="268"/>
                  <a:pt x="724" y="268"/>
                  <a:pt x="724" y="268"/>
                </a:cubicBezTo>
                <a:cubicBezTo>
                  <a:pt x="724" y="259"/>
                  <a:pt x="724" y="259"/>
                  <a:pt x="724" y="259"/>
                </a:cubicBezTo>
                <a:cubicBezTo>
                  <a:pt x="683" y="259"/>
                  <a:pt x="683" y="259"/>
                  <a:pt x="683" y="259"/>
                </a:cubicBezTo>
                <a:cubicBezTo>
                  <a:pt x="683" y="268"/>
                  <a:pt x="683" y="268"/>
                  <a:pt x="683" y="268"/>
                </a:cubicBezTo>
                <a:cubicBezTo>
                  <a:pt x="691" y="268"/>
                  <a:pt x="691" y="268"/>
                  <a:pt x="691" y="268"/>
                </a:cubicBezTo>
                <a:cubicBezTo>
                  <a:pt x="689" y="273"/>
                  <a:pt x="687" y="279"/>
                  <a:pt x="685" y="285"/>
                </a:cubicBezTo>
                <a:cubicBezTo>
                  <a:pt x="683" y="290"/>
                  <a:pt x="681" y="296"/>
                  <a:pt x="679" y="302"/>
                </a:cubicBezTo>
                <a:cubicBezTo>
                  <a:pt x="677" y="308"/>
                  <a:pt x="676" y="313"/>
                  <a:pt x="674" y="319"/>
                </a:cubicBezTo>
                <a:cubicBezTo>
                  <a:pt x="672" y="325"/>
                  <a:pt x="671" y="330"/>
                  <a:pt x="669" y="335"/>
                </a:cubicBezTo>
                <a:cubicBezTo>
                  <a:pt x="659" y="335"/>
                  <a:pt x="659" y="335"/>
                  <a:pt x="659" y="335"/>
                </a:cubicBezTo>
                <a:cubicBezTo>
                  <a:pt x="659" y="344"/>
                  <a:pt x="659" y="344"/>
                  <a:pt x="659" y="344"/>
                </a:cubicBezTo>
                <a:cubicBezTo>
                  <a:pt x="692" y="344"/>
                  <a:pt x="692" y="344"/>
                  <a:pt x="692" y="344"/>
                </a:cubicBezTo>
                <a:cubicBezTo>
                  <a:pt x="692" y="335"/>
                  <a:pt x="692" y="335"/>
                  <a:pt x="692" y="335"/>
                </a:cubicBezTo>
                <a:cubicBezTo>
                  <a:pt x="681" y="335"/>
                  <a:pt x="681" y="335"/>
                  <a:pt x="681" y="335"/>
                </a:cubicBezTo>
                <a:cubicBezTo>
                  <a:pt x="688" y="313"/>
                  <a:pt x="688" y="313"/>
                  <a:pt x="688" y="313"/>
                </a:cubicBezTo>
                <a:cubicBezTo>
                  <a:pt x="720" y="313"/>
                  <a:pt x="720" y="313"/>
                  <a:pt x="720" y="313"/>
                </a:cubicBezTo>
                <a:cubicBezTo>
                  <a:pt x="726" y="335"/>
                  <a:pt x="726" y="335"/>
                  <a:pt x="726" y="335"/>
                </a:cubicBezTo>
                <a:cubicBezTo>
                  <a:pt x="715" y="335"/>
                  <a:pt x="715" y="335"/>
                  <a:pt x="715" y="335"/>
                </a:cubicBezTo>
                <a:lnTo>
                  <a:pt x="715" y="344"/>
                </a:lnTo>
                <a:close/>
                <a:moveTo>
                  <a:pt x="690" y="304"/>
                </a:moveTo>
                <a:cubicBezTo>
                  <a:pt x="691" y="301"/>
                  <a:pt x="692" y="296"/>
                  <a:pt x="694" y="290"/>
                </a:cubicBezTo>
                <a:cubicBezTo>
                  <a:pt x="696" y="284"/>
                  <a:pt x="698" y="277"/>
                  <a:pt x="701" y="268"/>
                </a:cubicBezTo>
                <a:cubicBezTo>
                  <a:pt x="707" y="268"/>
                  <a:pt x="707" y="268"/>
                  <a:pt x="707" y="268"/>
                </a:cubicBezTo>
                <a:cubicBezTo>
                  <a:pt x="710" y="277"/>
                  <a:pt x="712" y="284"/>
                  <a:pt x="714" y="290"/>
                </a:cubicBezTo>
                <a:cubicBezTo>
                  <a:pt x="716" y="296"/>
                  <a:pt x="717" y="301"/>
                  <a:pt x="718" y="304"/>
                </a:cubicBezTo>
                <a:lnTo>
                  <a:pt x="690" y="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8"/>
          <p:cNvSpPr>
            <a:spLocks noEditPoints="1"/>
          </p:cNvSpPr>
          <p:nvPr userDrawn="1"/>
        </p:nvSpPr>
        <p:spPr bwMode="auto">
          <a:xfrm>
            <a:off x="1165203" y="1852106"/>
            <a:ext cx="684618" cy="148664"/>
          </a:xfrm>
          <a:custGeom>
            <a:avLst/>
            <a:gdLst>
              <a:gd name="T0" fmla="*/ 9 w 249"/>
              <a:gd name="T1" fmla="*/ 38 h 50"/>
              <a:gd name="T2" fmla="*/ 3 w 249"/>
              <a:gd name="T3" fmla="*/ 45 h 50"/>
              <a:gd name="T4" fmla="*/ 0 w 249"/>
              <a:gd name="T5" fmla="*/ 45 h 50"/>
              <a:gd name="T6" fmla="*/ 0 w 249"/>
              <a:gd name="T7" fmla="*/ 50 h 50"/>
              <a:gd name="T8" fmla="*/ 4 w 249"/>
              <a:gd name="T9" fmla="*/ 50 h 50"/>
              <a:gd name="T10" fmla="*/ 14 w 249"/>
              <a:gd name="T11" fmla="*/ 38 h 50"/>
              <a:gd name="T12" fmla="*/ 14 w 249"/>
              <a:gd name="T13" fmla="*/ 0 h 50"/>
              <a:gd name="T14" fmla="*/ 9 w 249"/>
              <a:gd name="T15" fmla="*/ 0 h 50"/>
              <a:gd name="T16" fmla="*/ 9 w 249"/>
              <a:gd name="T17" fmla="*/ 38 h 50"/>
              <a:gd name="T18" fmla="*/ 63 w 249"/>
              <a:gd name="T19" fmla="*/ 0 h 50"/>
              <a:gd name="T20" fmla="*/ 53 w 249"/>
              <a:gd name="T21" fmla="*/ 50 h 50"/>
              <a:gd name="T22" fmla="*/ 58 w 249"/>
              <a:gd name="T23" fmla="*/ 50 h 50"/>
              <a:gd name="T24" fmla="*/ 60 w 249"/>
              <a:gd name="T25" fmla="*/ 40 h 50"/>
              <a:gd name="T26" fmla="*/ 73 w 249"/>
              <a:gd name="T27" fmla="*/ 40 h 50"/>
              <a:gd name="T28" fmla="*/ 75 w 249"/>
              <a:gd name="T29" fmla="*/ 50 h 50"/>
              <a:gd name="T30" fmla="*/ 81 w 249"/>
              <a:gd name="T31" fmla="*/ 50 h 50"/>
              <a:gd name="T32" fmla="*/ 71 w 249"/>
              <a:gd name="T33" fmla="*/ 0 h 50"/>
              <a:gd name="T34" fmla="*/ 63 w 249"/>
              <a:gd name="T35" fmla="*/ 0 h 50"/>
              <a:gd name="T36" fmla="*/ 61 w 249"/>
              <a:gd name="T37" fmla="*/ 35 h 50"/>
              <a:gd name="T38" fmla="*/ 67 w 249"/>
              <a:gd name="T39" fmla="*/ 6 h 50"/>
              <a:gd name="T40" fmla="*/ 72 w 249"/>
              <a:gd name="T41" fmla="*/ 35 h 50"/>
              <a:gd name="T42" fmla="*/ 61 w 249"/>
              <a:gd name="T43" fmla="*/ 35 h 50"/>
              <a:gd name="T44" fmla="*/ 235 w 249"/>
              <a:gd name="T45" fmla="*/ 45 h 50"/>
              <a:gd name="T46" fmla="*/ 235 w 249"/>
              <a:gd name="T47" fmla="*/ 0 h 50"/>
              <a:gd name="T48" fmla="*/ 229 w 249"/>
              <a:gd name="T49" fmla="*/ 0 h 50"/>
              <a:gd name="T50" fmla="*/ 229 w 249"/>
              <a:gd name="T51" fmla="*/ 50 h 50"/>
              <a:gd name="T52" fmla="*/ 249 w 249"/>
              <a:gd name="T53" fmla="*/ 50 h 50"/>
              <a:gd name="T54" fmla="*/ 249 w 249"/>
              <a:gd name="T55" fmla="*/ 45 h 50"/>
              <a:gd name="T56" fmla="*/ 235 w 249"/>
              <a:gd name="T57" fmla="*/ 45 h 50"/>
              <a:gd name="T58" fmla="*/ 183 w 249"/>
              <a:gd name="T59" fmla="*/ 50 h 50"/>
              <a:gd name="T60" fmla="*/ 189 w 249"/>
              <a:gd name="T61" fmla="*/ 50 h 50"/>
              <a:gd name="T62" fmla="*/ 189 w 249"/>
              <a:gd name="T63" fmla="*/ 0 h 50"/>
              <a:gd name="T64" fmla="*/ 183 w 249"/>
              <a:gd name="T65" fmla="*/ 0 h 50"/>
              <a:gd name="T66" fmla="*/ 183 w 249"/>
              <a:gd name="T67" fmla="*/ 50 h 50"/>
              <a:gd name="T68" fmla="*/ 136 w 249"/>
              <a:gd name="T69" fmla="*/ 23 h 50"/>
              <a:gd name="T70" fmla="*/ 142 w 249"/>
              <a:gd name="T71" fmla="*/ 13 h 50"/>
              <a:gd name="T72" fmla="*/ 142 w 249"/>
              <a:gd name="T73" fmla="*/ 11 h 50"/>
              <a:gd name="T74" fmla="*/ 131 w 249"/>
              <a:gd name="T75" fmla="*/ 0 h 50"/>
              <a:gd name="T76" fmla="*/ 120 w 249"/>
              <a:gd name="T77" fmla="*/ 0 h 50"/>
              <a:gd name="T78" fmla="*/ 120 w 249"/>
              <a:gd name="T79" fmla="*/ 50 h 50"/>
              <a:gd name="T80" fmla="*/ 132 w 249"/>
              <a:gd name="T81" fmla="*/ 50 h 50"/>
              <a:gd name="T82" fmla="*/ 143 w 249"/>
              <a:gd name="T83" fmla="*/ 38 h 50"/>
              <a:gd name="T84" fmla="*/ 143 w 249"/>
              <a:gd name="T85" fmla="*/ 34 h 50"/>
              <a:gd name="T86" fmla="*/ 136 w 249"/>
              <a:gd name="T87" fmla="*/ 23 h 50"/>
              <a:gd name="T88" fmla="*/ 126 w 249"/>
              <a:gd name="T89" fmla="*/ 5 h 50"/>
              <a:gd name="T90" fmla="*/ 131 w 249"/>
              <a:gd name="T91" fmla="*/ 5 h 50"/>
              <a:gd name="T92" fmla="*/ 137 w 249"/>
              <a:gd name="T93" fmla="*/ 12 h 50"/>
              <a:gd name="T94" fmla="*/ 137 w 249"/>
              <a:gd name="T95" fmla="*/ 15 h 50"/>
              <a:gd name="T96" fmla="*/ 130 w 249"/>
              <a:gd name="T97" fmla="*/ 21 h 50"/>
              <a:gd name="T98" fmla="*/ 126 w 249"/>
              <a:gd name="T99" fmla="*/ 21 h 50"/>
              <a:gd name="T100" fmla="*/ 126 w 249"/>
              <a:gd name="T101" fmla="*/ 5 h 50"/>
              <a:gd name="T102" fmla="*/ 138 w 249"/>
              <a:gd name="T103" fmla="*/ 38 h 50"/>
              <a:gd name="T104" fmla="*/ 132 w 249"/>
              <a:gd name="T105" fmla="*/ 45 h 50"/>
              <a:gd name="T106" fmla="*/ 126 w 249"/>
              <a:gd name="T107" fmla="*/ 45 h 50"/>
              <a:gd name="T108" fmla="*/ 126 w 249"/>
              <a:gd name="T109" fmla="*/ 26 h 50"/>
              <a:gd name="T110" fmla="*/ 131 w 249"/>
              <a:gd name="T111" fmla="*/ 26 h 50"/>
              <a:gd name="T112" fmla="*/ 138 w 249"/>
              <a:gd name="T113" fmla="*/ 34 h 50"/>
              <a:gd name="T114" fmla="*/ 138 w 249"/>
              <a:gd name="T115" fmla="*/ 3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9" h="50">
                <a:moveTo>
                  <a:pt x="9" y="38"/>
                </a:moveTo>
                <a:cubicBezTo>
                  <a:pt x="9" y="43"/>
                  <a:pt x="6" y="45"/>
                  <a:pt x="3" y="45"/>
                </a:cubicBezTo>
                <a:cubicBezTo>
                  <a:pt x="2" y="45"/>
                  <a:pt x="1" y="45"/>
                  <a:pt x="0" y="45"/>
                </a:cubicBezTo>
                <a:cubicBezTo>
                  <a:pt x="0" y="50"/>
                  <a:pt x="0" y="50"/>
                  <a:pt x="0" y="50"/>
                </a:cubicBezTo>
                <a:cubicBezTo>
                  <a:pt x="1" y="50"/>
                  <a:pt x="2" y="50"/>
                  <a:pt x="4" y="50"/>
                </a:cubicBezTo>
                <a:cubicBezTo>
                  <a:pt x="10" y="50"/>
                  <a:pt x="14" y="47"/>
                  <a:pt x="14" y="38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9" y="0"/>
                  <a:pt x="9" y="0"/>
                </a:cubicBezTo>
                <a:lnTo>
                  <a:pt x="9" y="38"/>
                </a:lnTo>
                <a:close/>
                <a:moveTo>
                  <a:pt x="63" y="0"/>
                </a:moveTo>
                <a:cubicBezTo>
                  <a:pt x="53" y="50"/>
                  <a:pt x="53" y="50"/>
                  <a:pt x="53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60" y="40"/>
                  <a:pt x="60" y="40"/>
                  <a:pt x="60" y="40"/>
                </a:cubicBezTo>
                <a:cubicBezTo>
                  <a:pt x="73" y="40"/>
                  <a:pt x="73" y="40"/>
                  <a:pt x="73" y="40"/>
                </a:cubicBezTo>
                <a:cubicBezTo>
                  <a:pt x="75" y="50"/>
                  <a:pt x="75" y="50"/>
                  <a:pt x="75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71" y="0"/>
                  <a:pt x="71" y="0"/>
                  <a:pt x="71" y="0"/>
                </a:cubicBezTo>
                <a:lnTo>
                  <a:pt x="63" y="0"/>
                </a:lnTo>
                <a:close/>
                <a:moveTo>
                  <a:pt x="61" y="35"/>
                </a:moveTo>
                <a:cubicBezTo>
                  <a:pt x="67" y="6"/>
                  <a:pt x="67" y="6"/>
                  <a:pt x="67" y="6"/>
                </a:cubicBezTo>
                <a:cubicBezTo>
                  <a:pt x="72" y="35"/>
                  <a:pt x="72" y="35"/>
                  <a:pt x="72" y="35"/>
                </a:cubicBezTo>
                <a:lnTo>
                  <a:pt x="61" y="35"/>
                </a:lnTo>
                <a:close/>
                <a:moveTo>
                  <a:pt x="235" y="45"/>
                </a:moveTo>
                <a:cubicBezTo>
                  <a:pt x="235" y="0"/>
                  <a:pt x="235" y="0"/>
                  <a:pt x="235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50"/>
                  <a:pt x="229" y="50"/>
                  <a:pt x="229" y="50"/>
                </a:cubicBezTo>
                <a:cubicBezTo>
                  <a:pt x="249" y="50"/>
                  <a:pt x="249" y="50"/>
                  <a:pt x="249" y="50"/>
                </a:cubicBezTo>
                <a:cubicBezTo>
                  <a:pt x="249" y="45"/>
                  <a:pt x="249" y="45"/>
                  <a:pt x="249" y="45"/>
                </a:cubicBezTo>
                <a:lnTo>
                  <a:pt x="235" y="45"/>
                </a:lnTo>
                <a:close/>
                <a:moveTo>
                  <a:pt x="183" y="50"/>
                </a:moveTo>
                <a:cubicBezTo>
                  <a:pt x="189" y="50"/>
                  <a:pt x="189" y="50"/>
                  <a:pt x="189" y="5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3" y="0"/>
                  <a:pt x="183" y="0"/>
                  <a:pt x="183" y="0"/>
                </a:cubicBezTo>
                <a:lnTo>
                  <a:pt x="183" y="50"/>
                </a:lnTo>
                <a:close/>
                <a:moveTo>
                  <a:pt x="136" y="23"/>
                </a:moveTo>
                <a:cubicBezTo>
                  <a:pt x="141" y="22"/>
                  <a:pt x="142" y="19"/>
                  <a:pt x="142" y="13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2" y="4"/>
                  <a:pt x="139" y="0"/>
                  <a:pt x="131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39" y="50"/>
                  <a:pt x="143" y="46"/>
                  <a:pt x="143" y="38"/>
                </a:cubicBezTo>
                <a:cubicBezTo>
                  <a:pt x="143" y="34"/>
                  <a:pt x="143" y="34"/>
                  <a:pt x="143" y="34"/>
                </a:cubicBezTo>
                <a:cubicBezTo>
                  <a:pt x="143" y="29"/>
                  <a:pt x="141" y="25"/>
                  <a:pt x="136" y="23"/>
                </a:cubicBezTo>
                <a:close/>
                <a:moveTo>
                  <a:pt x="126" y="5"/>
                </a:moveTo>
                <a:cubicBezTo>
                  <a:pt x="131" y="5"/>
                  <a:pt x="131" y="5"/>
                  <a:pt x="131" y="5"/>
                </a:cubicBezTo>
                <a:cubicBezTo>
                  <a:pt x="135" y="5"/>
                  <a:pt x="137" y="7"/>
                  <a:pt x="137" y="12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37" y="20"/>
                  <a:pt x="134" y="21"/>
                  <a:pt x="130" y="21"/>
                </a:cubicBezTo>
                <a:cubicBezTo>
                  <a:pt x="126" y="21"/>
                  <a:pt x="126" y="21"/>
                  <a:pt x="126" y="21"/>
                </a:cubicBezTo>
                <a:lnTo>
                  <a:pt x="126" y="5"/>
                </a:lnTo>
                <a:close/>
                <a:moveTo>
                  <a:pt x="138" y="38"/>
                </a:moveTo>
                <a:cubicBezTo>
                  <a:pt x="138" y="43"/>
                  <a:pt x="136" y="45"/>
                  <a:pt x="132" y="45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5" y="26"/>
                  <a:pt x="138" y="28"/>
                  <a:pt x="138" y="34"/>
                </a:cubicBezTo>
                <a:lnTo>
                  <a:pt x="138" y="38"/>
                </a:lnTo>
                <a:close/>
              </a:path>
            </a:pathLst>
          </a:custGeom>
          <a:solidFill>
            <a:srgbClr val="19B9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96653" y="6146963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JABIL CONFIDENTIAL</a:t>
            </a:r>
          </a:p>
          <a:p>
            <a:pPr algn="ctr"/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29" y="228621"/>
            <a:ext cx="10515600" cy="690028"/>
          </a:xfrm>
        </p:spPr>
        <p:txBody>
          <a:bodyPr>
            <a:normAutofit/>
          </a:bodyPr>
          <a:lstStyle>
            <a:lvl1pPr marL="0" algn="l" defTabSz="1219261" rtl="0" eaLnBrk="1" latinLnBrk="0" hangingPunct="1">
              <a:defRPr lang="en-US" sz="2800" kern="1200" dirty="0" smtClean="0">
                <a:solidFill>
                  <a:schemeClr val="tx2"/>
                </a:solidFill>
                <a:latin typeface="Roboto Black"/>
                <a:ea typeface="+mn-ea"/>
                <a:cs typeface="Roboto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71755" y="6319423"/>
            <a:ext cx="7153835" cy="10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925026" y="5857758"/>
            <a:ext cx="184673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O</a:t>
            </a:r>
            <a:r>
              <a:rPr lang="en-US" sz="4000" b="0" cap="none" spc="0" baseline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</a:t>
            </a:r>
            <a:endParaRPr lang="en-US" sz="40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95222" y="6393498"/>
            <a:ext cx="173323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EMS</a:t>
            </a:r>
            <a:r>
              <a:rPr lang="en-US" sz="1200" b="0" cap="none" spc="0" baseline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Operations Services</a:t>
            </a:r>
            <a:endParaRPr lang="en-US" sz="1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Oval 8"/>
          <p:cNvSpPr>
            <a:spLocks/>
          </p:cNvSpPr>
          <p:nvPr userDrawn="1"/>
        </p:nvSpPr>
        <p:spPr bwMode="auto">
          <a:xfrm>
            <a:off x="10266218" y="6095192"/>
            <a:ext cx="394856" cy="388735"/>
          </a:xfrm>
          <a:prstGeom prst="ellipse">
            <a:avLst/>
          </a:prstGeom>
          <a:solidFill>
            <a:srgbClr val="18BA56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fld id="{D9CD048D-28A4-4EAC-8C92-6555272BDCDD}" type="slidenum">
              <a:rPr lang="en-US" sz="1200" b="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200" b="0" dirty="0">
              <a:solidFill>
                <a:schemeClr val="bg1"/>
              </a:solidFill>
              <a:latin typeface="Roboto Light"/>
              <a:ea typeface="Roboto Light"/>
              <a:cs typeface="Roboto Light"/>
              <a:sym typeface="Source Sans Pro Semibold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72353" y="185263"/>
            <a:ext cx="85635" cy="765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55675" y="1154113"/>
            <a:ext cx="10453688" cy="4778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4" y="430064"/>
            <a:ext cx="1021608" cy="25880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771755" y="6568224"/>
            <a:ext cx="7153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JABIL Confidential. For EOS User Only.                                                                                                              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REV 2.0         Sep dd’16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95" y="168442"/>
            <a:ext cx="10515600" cy="782053"/>
          </a:xfrm>
        </p:spPr>
        <p:txBody>
          <a:bodyPr>
            <a:normAutofit/>
          </a:bodyPr>
          <a:lstStyle>
            <a:lvl1pPr marL="0" algn="l" defTabSz="1219261" rtl="0" eaLnBrk="1" latinLnBrk="0" hangingPunct="1">
              <a:defRPr lang="en-US" sz="2800" kern="1200" dirty="0" smtClean="0">
                <a:solidFill>
                  <a:schemeClr val="tx2"/>
                </a:solidFill>
                <a:latin typeface="Roboto Black"/>
                <a:ea typeface="+mn-ea"/>
                <a:cs typeface="Roboto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71755" y="6319423"/>
            <a:ext cx="7153835" cy="10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925026" y="5857758"/>
            <a:ext cx="184673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O</a:t>
            </a:r>
            <a:r>
              <a:rPr lang="en-US" sz="4000" b="0" cap="none" spc="0" baseline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</a:t>
            </a:r>
            <a:endParaRPr lang="en-US" sz="40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95222" y="6393498"/>
            <a:ext cx="173323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EMS</a:t>
            </a:r>
            <a:r>
              <a:rPr lang="en-US" sz="1200" b="0" cap="none" spc="0" baseline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Operations Services</a:t>
            </a:r>
            <a:endParaRPr lang="en-US" sz="1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72353" y="185263"/>
            <a:ext cx="85635" cy="765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5342"/>
            <a:ext cx="5410200" cy="4759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5342"/>
            <a:ext cx="5410200" cy="4759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4" y="430064"/>
            <a:ext cx="1021608" cy="258807"/>
          </a:xfrm>
          <a:prstGeom prst="rect">
            <a:avLst/>
          </a:prstGeom>
        </p:spPr>
      </p:pic>
      <p:sp>
        <p:nvSpPr>
          <p:cNvPr id="17" name="Oval 8"/>
          <p:cNvSpPr>
            <a:spLocks/>
          </p:cNvSpPr>
          <p:nvPr userDrawn="1"/>
        </p:nvSpPr>
        <p:spPr bwMode="auto">
          <a:xfrm>
            <a:off x="10266218" y="6095192"/>
            <a:ext cx="394856" cy="388735"/>
          </a:xfrm>
          <a:prstGeom prst="ellipse">
            <a:avLst/>
          </a:prstGeom>
          <a:solidFill>
            <a:srgbClr val="18BA56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fld id="{D9CD048D-28A4-4EAC-8C92-6555272BDCDD}" type="slidenum">
              <a:rPr lang="en-US" sz="1200" b="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200" b="0" dirty="0">
              <a:solidFill>
                <a:schemeClr val="bg1"/>
              </a:solidFill>
              <a:latin typeface="Roboto Light"/>
              <a:ea typeface="Roboto Light"/>
              <a:cs typeface="Roboto Light"/>
              <a:sym typeface="Source Sans Pro Semibold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71755" y="6568224"/>
            <a:ext cx="7153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JABIL Confidential. For EOS User Only.                                                                                                              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REV 1.0         Aug 10’16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95" y="168442"/>
            <a:ext cx="10515600" cy="782053"/>
          </a:xfrm>
        </p:spPr>
        <p:txBody>
          <a:bodyPr>
            <a:normAutofit/>
          </a:bodyPr>
          <a:lstStyle>
            <a:lvl1pPr marL="0" algn="l" defTabSz="1219261" rtl="0" eaLnBrk="1" latinLnBrk="0" hangingPunct="1">
              <a:defRPr lang="en-US" sz="2800" kern="1200" dirty="0" smtClean="0">
                <a:solidFill>
                  <a:schemeClr val="tx1"/>
                </a:solidFill>
                <a:latin typeface="Roboto Black"/>
                <a:ea typeface="+mn-ea"/>
                <a:cs typeface="Roboto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71755" y="6319423"/>
            <a:ext cx="7153835" cy="10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925026" y="5857758"/>
            <a:ext cx="184673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O</a:t>
            </a:r>
            <a:r>
              <a:rPr lang="en-US" sz="4000" b="0" cap="none" spc="0" baseline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</a:t>
            </a:r>
            <a:endParaRPr lang="en-US" sz="40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95222" y="6393498"/>
            <a:ext cx="173323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EMS</a:t>
            </a:r>
            <a:r>
              <a:rPr lang="en-US" sz="1200" b="0" cap="none" spc="0" baseline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Operations Services</a:t>
            </a:r>
            <a:endParaRPr lang="en-US" sz="1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72353" y="185263"/>
            <a:ext cx="85635" cy="765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5342"/>
            <a:ext cx="2987842" cy="4759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4" y="430064"/>
            <a:ext cx="1021608" cy="258807"/>
          </a:xfrm>
          <a:prstGeom prst="rect">
            <a:avLst/>
          </a:prstGeom>
        </p:spPr>
      </p:pic>
      <p:sp>
        <p:nvSpPr>
          <p:cNvPr id="17" name="Oval 8"/>
          <p:cNvSpPr>
            <a:spLocks/>
          </p:cNvSpPr>
          <p:nvPr userDrawn="1"/>
        </p:nvSpPr>
        <p:spPr bwMode="auto">
          <a:xfrm>
            <a:off x="10266218" y="6095192"/>
            <a:ext cx="394856" cy="388735"/>
          </a:xfrm>
          <a:prstGeom prst="ellipse">
            <a:avLst/>
          </a:prstGeom>
          <a:solidFill>
            <a:srgbClr val="18BA56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fld id="{D9CD048D-28A4-4EAC-8C92-6555272BDCDD}" type="slidenum">
              <a:rPr lang="en-US" sz="1200" b="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200" b="0" dirty="0">
              <a:solidFill>
                <a:schemeClr val="bg1"/>
              </a:solidFill>
              <a:latin typeface="Roboto Light"/>
              <a:ea typeface="Roboto Light"/>
              <a:cs typeface="Roboto Light"/>
              <a:sym typeface="Source Sans Pro Semibold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3815254" y="1205342"/>
            <a:ext cx="3895744" cy="4759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3"/>
          </p:nvPr>
        </p:nvSpPr>
        <p:spPr>
          <a:xfrm>
            <a:off x="7928810" y="1806604"/>
            <a:ext cx="3895744" cy="415777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928810" y="1152237"/>
            <a:ext cx="3895744" cy="588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771755" y="6568224"/>
            <a:ext cx="7153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JABIL Confidential. For EOS User Only.                                                                                                              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REV 1.0         Aug 10’16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72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95" y="168442"/>
            <a:ext cx="10515600" cy="782053"/>
          </a:xfrm>
        </p:spPr>
        <p:txBody>
          <a:bodyPr>
            <a:normAutofit/>
          </a:bodyPr>
          <a:lstStyle>
            <a:lvl1pPr marL="0" algn="l" defTabSz="1219261" rtl="0" eaLnBrk="1" latinLnBrk="0" hangingPunct="1">
              <a:defRPr lang="en-US" sz="2800" kern="1200" dirty="0" smtClean="0">
                <a:solidFill>
                  <a:schemeClr val="tx2"/>
                </a:solidFill>
                <a:latin typeface="Roboto Black"/>
                <a:ea typeface="+mn-ea"/>
                <a:cs typeface="Roboto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5026" y="5857758"/>
            <a:ext cx="184673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O</a:t>
            </a:r>
            <a:r>
              <a:rPr lang="en-US" sz="4000" b="0" cap="none" spc="0" baseline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</a:t>
            </a:r>
            <a:endParaRPr lang="en-US" sz="40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95222" y="6393498"/>
            <a:ext cx="173323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EMS</a:t>
            </a:r>
            <a:r>
              <a:rPr lang="en-US" sz="1200" b="0" cap="none" spc="0" baseline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Operations Services</a:t>
            </a:r>
            <a:endParaRPr lang="en-US" sz="1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72353" y="185263"/>
            <a:ext cx="85635" cy="765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1037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00799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161037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1800799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4" y="430064"/>
            <a:ext cx="1021608" cy="25880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2771755" y="6319423"/>
            <a:ext cx="7153835" cy="10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8"/>
          <p:cNvSpPr>
            <a:spLocks/>
          </p:cNvSpPr>
          <p:nvPr userDrawn="1"/>
        </p:nvSpPr>
        <p:spPr bwMode="auto">
          <a:xfrm>
            <a:off x="10266218" y="6095192"/>
            <a:ext cx="394856" cy="388735"/>
          </a:xfrm>
          <a:prstGeom prst="ellipse">
            <a:avLst/>
          </a:prstGeom>
          <a:solidFill>
            <a:srgbClr val="18BA56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fld id="{D9CD048D-28A4-4EAC-8C92-6555272BDCDD}" type="slidenum">
              <a:rPr lang="en-US" sz="1200" b="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200" b="0" dirty="0">
              <a:solidFill>
                <a:schemeClr val="bg1"/>
              </a:solidFill>
              <a:latin typeface="Roboto Light"/>
              <a:ea typeface="Roboto Light"/>
              <a:cs typeface="Roboto Light"/>
              <a:sym typeface="Source Sans Pro Semibold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771755" y="6568224"/>
            <a:ext cx="7153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JABIL Confidential. For EOS User Only.                                                                                                              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REV 1.0         Aug 10’16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95" y="168442"/>
            <a:ext cx="10515600" cy="782053"/>
          </a:xfrm>
        </p:spPr>
        <p:txBody>
          <a:bodyPr>
            <a:normAutofit/>
          </a:bodyPr>
          <a:lstStyle>
            <a:lvl1pPr marL="0" algn="l" defTabSz="1219261" rtl="0" eaLnBrk="1" latinLnBrk="0" hangingPunct="1">
              <a:defRPr lang="en-US" sz="2800" kern="1200" dirty="0" smtClean="0">
                <a:solidFill>
                  <a:schemeClr val="tx2"/>
                </a:solidFill>
                <a:latin typeface="Roboto Black"/>
                <a:ea typeface="+mn-ea"/>
                <a:cs typeface="Roboto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71755" y="6319423"/>
            <a:ext cx="7153835" cy="10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925026" y="5857758"/>
            <a:ext cx="184673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O</a:t>
            </a:r>
            <a:r>
              <a:rPr lang="en-US" sz="4000" b="0" cap="none" spc="0" baseline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</a:t>
            </a:r>
            <a:endParaRPr lang="en-US" sz="40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95222" y="6393498"/>
            <a:ext cx="173323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EMS</a:t>
            </a:r>
            <a:r>
              <a:rPr lang="en-US" sz="1200" b="0" cap="none" spc="0" baseline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Operations Services</a:t>
            </a:r>
            <a:endParaRPr lang="en-US" sz="1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72353" y="185263"/>
            <a:ext cx="85635" cy="765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599209" y="957212"/>
            <a:ext cx="4011613" cy="1018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767263" y="997527"/>
            <a:ext cx="6641955" cy="49460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15743"/>
            <a:ext cx="4011613" cy="3927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4" y="430064"/>
            <a:ext cx="1021608" cy="258807"/>
          </a:xfrm>
          <a:prstGeom prst="rect">
            <a:avLst/>
          </a:prstGeom>
        </p:spPr>
      </p:pic>
      <p:sp>
        <p:nvSpPr>
          <p:cNvPr id="18" name="Oval 8"/>
          <p:cNvSpPr>
            <a:spLocks/>
          </p:cNvSpPr>
          <p:nvPr userDrawn="1"/>
        </p:nvSpPr>
        <p:spPr bwMode="auto">
          <a:xfrm>
            <a:off x="10266218" y="6095192"/>
            <a:ext cx="394856" cy="388735"/>
          </a:xfrm>
          <a:prstGeom prst="ellipse">
            <a:avLst/>
          </a:prstGeom>
          <a:solidFill>
            <a:srgbClr val="18BA56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fld id="{D9CD048D-28A4-4EAC-8C92-6555272BDCDD}" type="slidenum">
              <a:rPr lang="en-US" sz="1200" b="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200" b="0" dirty="0">
              <a:solidFill>
                <a:schemeClr val="bg1"/>
              </a:solidFill>
              <a:latin typeface="Roboto Light"/>
              <a:ea typeface="Roboto Light"/>
              <a:cs typeface="Roboto Light"/>
              <a:sym typeface="Source Sans Pro Semibold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771755" y="6568224"/>
            <a:ext cx="7153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JABIL Confidential. For EOS User Only.                                                                                                              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REV 1.0         Aug 10’16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95" y="168442"/>
            <a:ext cx="10515600" cy="782053"/>
          </a:xfrm>
        </p:spPr>
        <p:txBody>
          <a:bodyPr>
            <a:normAutofit/>
          </a:bodyPr>
          <a:lstStyle>
            <a:lvl1pPr marL="0" algn="l" defTabSz="1219261" rtl="0" eaLnBrk="1" latinLnBrk="0" hangingPunct="1">
              <a:defRPr lang="en-US" sz="2800" kern="1200" dirty="0" smtClean="0">
                <a:solidFill>
                  <a:schemeClr val="tx2"/>
                </a:solidFill>
                <a:latin typeface="Roboto Black"/>
                <a:ea typeface="+mn-ea"/>
                <a:cs typeface="Roboto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71755" y="6319423"/>
            <a:ext cx="7153835" cy="10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925026" y="5857758"/>
            <a:ext cx="1846730" cy="812739"/>
            <a:chOff x="925026" y="5857758"/>
            <a:chExt cx="1846730" cy="812739"/>
          </a:xfrm>
        </p:grpSpPr>
        <p:sp>
          <p:nvSpPr>
            <p:cNvPr id="8" name="Rectangle 7"/>
            <p:cNvSpPr/>
            <p:nvPr userDrawn="1"/>
          </p:nvSpPr>
          <p:spPr>
            <a:xfrm>
              <a:off x="925026" y="5857758"/>
              <a:ext cx="1846730" cy="7078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 O</a:t>
              </a:r>
              <a:r>
                <a:rPr lang="en-US" sz="4000" b="0" cap="none" spc="0" baseline="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S</a:t>
              </a:r>
              <a:endParaRPr lang="en-US" sz="40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995222" y="6393498"/>
              <a:ext cx="173323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rPr>
                <a:t>EMS</a:t>
              </a:r>
              <a:r>
                <a:rPr lang="en-US" sz="1200" b="0" cap="none" spc="0" baseline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rPr>
                <a:t> Operations Services</a:t>
              </a:r>
              <a:endParaRPr lang="en-US" sz="1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672353" y="185263"/>
            <a:ext cx="85635" cy="765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17563" y="1250950"/>
            <a:ext cx="10575925" cy="4548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4" y="430064"/>
            <a:ext cx="1021608" cy="258807"/>
          </a:xfrm>
          <a:prstGeom prst="rect">
            <a:avLst/>
          </a:prstGeom>
        </p:spPr>
      </p:pic>
      <p:sp>
        <p:nvSpPr>
          <p:cNvPr id="17" name="Oval 8"/>
          <p:cNvSpPr>
            <a:spLocks/>
          </p:cNvSpPr>
          <p:nvPr userDrawn="1"/>
        </p:nvSpPr>
        <p:spPr bwMode="auto">
          <a:xfrm>
            <a:off x="10266218" y="6095192"/>
            <a:ext cx="394856" cy="388735"/>
          </a:xfrm>
          <a:prstGeom prst="ellipse">
            <a:avLst/>
          </a:prstGeom>
          <a:solidFill>
            <a:srgbClr val="18BA56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fld id="{D9CD048D-28A4-4EAC-8C92-6555272BDCDD}" type="slidenum">
              <a:rPr lang="en-US" sz="1200" b="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200" b="0" dirty="0">
              <a:solidFill>
                <a:schemeClr val="bg1"/>
              </a:solidFill>
              <a:latin typeface="Roboto Light"/>
              <a:ea typeface="Roboto Light"/>
              <a:cs typeface="Roboto Light"/>
              <a:sym typeface="Source Sans Pro Semibold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1755" y="6568224"/>
            <a:ext cx="7153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JABIL SF Team Confidential. Reference copies are for reference only.                                                       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REV 1.0         Aug 10’16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2F2F2"/>
            </a:gs>
            <a:gs pos="66000">
              <a:schemeClr val="bg1"/>
            </a:gs>
            <a:gs pos="49000">
              <a:schemeClr val="bg1"/>
            </a:gs>
            <a:gs pos="84000">
              <a:schemeClr val="bg1">
                <a:lumMod val="95000"/>
                <a:alpha val="85000"/>
              </a:schemeClr>
            </a:gs>
            <a:gs pos="98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048D-28A4-4EAC-8C92-6555272BD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3" r:id="rId3"/>
    <p:sldLayoutId id="2147483669" r:id="rId4"/>
    <p:sldLayoutId id="2147483688" r:id="rId5"/>
    <p:sldLayoutId id="2147483720" r:id="rId6"/>
    <p:sldLayoutId id="2147483689" r:id="rId7"/>
    <p:sldLayoutId id="2147483690" r:id="rId8"/>
    <p:sldLayoutId id="2147483668" r:id="rId9"/>
    <p:sldLayoutId id="2147483685" r:id="rId10"/>
    <p:sldLayoutId id="2147483721" r:id="rId11"/>
    <p:sldLayoutId id="2147483728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37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4265" y="3024748"/>
            <a:ext cx="1771716" cy="129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9068" y="1360812"/>
            <a:ext cx="2904612" cy="17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Shape 446"/>
          <p:cNvSpPr/>
          <p:nvPr/>
        </p:nvSpPr>
        <p:spPr>
          <a:xfrm>
            <a:off x="2016423" y="1883046"/>
            <a:ext cx="1342728" cy="3573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1870" tIns="121870" rIns="121870" bIns="121870" anchor="ctr" anchorCtr="0">
            <a:noAutofit/>
          </a:bodyPr>
          <a:lstStyle/>
          <a:p>
            <a:endParaRPr sz="1400" b="1"/>
          </a:p>
        </p:txBody>
      </p:sp>
      <p:sp>
        <p:nvSpPr>
          <p:cNvPr id="7" name="Shape 448"/>
          <p:cNvSpPr/>
          <p:nvPr/>
        </p:nvSpPr>
        <p:spPr>
          <a:xfrm>
            <a:off x="7176382" y="1909764"/>
            <a:ext cx="1084758" cy="3573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1870" tIns="121870" rIns="121870" bIns="121870" anchor="ctr" anchorCtr="0">
            <a:noAutofit/>
          </a:bodyPr>
          <a:lstStyle/>
          <a:p>
            <a:endParaRPr sz="1400" b="1"/>
          </a:p>
        </p:txBody>
      </p:sp>
      <p:sp>
        <p:nvSpPr>
          <p:cNvPr id="8" name="Shape 451"/>
          <p:cNvSpPr txBox="1"/>
          <p:nvPr/>
        </p:nvSpPr>
        <p:spPr>
          <a:xfrm>
            <a:off x="4012538" y="924946"/>
            <a:ext cx="2036636" cy="340825"/>
          </a:xfrm>
          <a:prstGeom prst="rect">
            <a:avLst/>
          </a:prstGeom>
          <a:noFill/>
          <a:ln>
            <a:noFill/>
          </a:ln>
        </p:spPr>
        <p:txBody>
          <a:bodyPr lIns="121870" tIns="121870" rIns="121870" bIns="121870" anchor="t" anchorCtr="0">
            <a:noAutofit/>
          </a:bodyPr>
          <a:lstStyle/>
          <a:p>
            <a:pPr algn="ctr"/>
            <a:r>
              <a:rPr lang="en-US" sz="1600" b="1"/>
              <a:t>Data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87467" y="2782119"/>
            <a:ext cx="1714576" cy="28029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21890" tIns="60945" rIns="121890" bIns="60945" rtlCol="0" anchor="ctr" anchorCtr="0">
            <a:noAutofit/>
          </a:bodyPr>
          <a:lstStyle/>
          <a:p>
            <a:pPr algn="ctr">
              <a:spcBef>
                <a:spcPts val="1600"/>
              </a:spcBef>
            </a:pPr>
            <a:r>
              <a:rPr lang="en-US" sz="1600" b="1">
                <a:solidFill>
                  <a:schemeClr val="bg1"/>
                </a:solidFill>
              </a:rPr>
              <a:t>Digitalization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813684" y="5192665"/>
            <a:ext cx="476271" cy="3176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21890" tIns="60945" rIns="121890" bIns="60945" rtlCol="0" anchor="ctr" anchorCtr="0">
            <a:noAutofit/>
          </a:bodyPr>
          <a:lstStyle/>
          <a:p>
            <a:pPr>
              <a:spcBef>
                <a:spcPts val="1600"/>
              </a:spcBef>
            </a:pPr>
            <a:endParaRPr lang="en-US" sz="1400"/>
          </a:p>
        </p:txBody>
      </p:sp>
      <p:sp>
        <p:nvSpPr>
          <p:cNvPr id="11" name="Shape 451"/>
          <p:cNvSpPr txBox="1"/>
          <p:nvPr/>
        </p:nvSpPr>
        <p:spPr>
          <a:xfrm>
            <a:off x="170193" y="961457"/>
            <a:ext cx="1898672" cy="340825"/>
          </a:xfrm>
          <a:prstGeom prst="rect">
            <a:avLst/>
          </a:prstGeom>
          <a:noFill/>
          <a:ln>
            <a:noFill/>
          </a:ln>
        </p:spPr>
        <p:txBody>
          <a:bodyPr lIns="121870" tIns="121870" rIns="121870" bIns="121870" anchor="t" anchorCtr="0">
            <a:noAutofit/>
          </a:bodyPr>
          <a:lstStyle/>
          <a:p>
            <a:pPr algn="ctr"/>
            <a:r>
              <a:rPr lang="en-US" sz="1600" b="1"/>
              <a:t>Physical Station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9369684" y="3040803"/>
            <a:ext cx="1714576" cy="26150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21890" tIns="60945" rIns="121890" bIns="60945" rtlCol="0" anchor="ctr" anchorCtr="0">
            <a:noAutofit/>
          </a:bodyPr>
          <a:lstStyle/>
          <a:p>
            <a:pPr algn="ctr">
              <a:spcBef>
                <a:spcPts val="1600"/>
              </a:spcBef>
            </a:pPr>
            <a:r>
              <a:rPr lang="en-US" sz="1600" b="1">
                <a:solidFill>
                  <a:schemeClr val="bg1"/>
                </a:solidFill>
              </a:rPr>
              <a:t>Visualization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13684" y="5762393"/>
            <a:ext cx="1714576" cy="33409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21890" tIns="60945" rIns="121890" bIns="60945" rtlCol="0" anchor="ctr" anchorCtr="0">
            <a:noAutofit/>
          </a:bodyPr>
          <a:lstStyle/>
          <a:p>
            <a:pPr algn="ctr">
              <a:spcBef>
                <a:spcPts val="1600"/>
              </a:spcBef>
            </a:pPr>
            <a:r>
              <a:rPr lang="en-US" sz="1600" b="1">
                <a:solidFill>
                  <a:schemeClr val="bg1"/>
                </a:solidFill>
              </a:rPr>
              <a:t>Optimization</a:t>
            </a:r>
          </a:p>
        </p:txBody>
      </p:sp>
      <p:sp>
        <p:nvSpPr>
          <p:cNvPr id="14" name="Shape 451"/>
          <p:cNvSpPr txBox="1"/>
          <p:nvPr/>
        </p:nvSpPr>
        <p:spPr>
          <a:xfrm>
            <a:off x="8834722" y="924944"/>
            <a:ext cx="2553307" cy="367765"/>
          </a:xfrm>
          <a:prstGeom prst="rect">
            <a:avLst/>
          </a:prstGeom>
          <a:noFill/>
          <a:ln>
            <a:noFill/>
          </a:ln>
        </p:spPr>
        <p:txBody>
          <a:bodyPr lIns="121870" tIns="121870" rIns="121870" bIns="121870" anchor="t" anchorCtr="0">
            <a:noAutofit/>
          </a:bodyPr>
          <a:lstStyle/>
          <a:p>
            <a:r>
              <a:rPr lang="en-US" sz="1600" b="1"/>
              <a:t>Production Control Center </a:t>
            </a:r>
          </a:p>
        </p:txBody>
      </p:sp>
      <p:sp>
        <p:nvSpPr>
          <p:cNvPr id="15" name="Flowchart: Process 14"/>
          <p:cNvSpPr/>
          <p:nvPr/>
        </p:nvSpPr>
        <p:spPr bwMode="auto">
          <a:xfrm>
            <a:off x="10164533" y="4326692"/>
            <a:ext cx="168966" cy="735441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60945" rIns="0" bIns="60945" rtlCol="0" anchor="ctr"/>
          <a:lstStyle/>
          <a:p>
            <a:pPr>
              <a:spcBef>
                <a:spcPts val="1440"/>
              </a:spcBef>
            </a:pPr>
            <a:endParaRPr lang="en-US" sz="2100">
              <a:solidFill>
                <a:schemeClr val="accent2"/>
              </a:solidFill>
            </a:endParaRPr>
          </a:p>
        </p:txBody>
      </p:sp>
      <p:sp>
        <p:nvSpPr>
          <p:cNvPr id="16" name="Shape 448"/>
          <p:cNvSpPr/>
          <p:nvPr/>
        </p:nvSpPr>
        <p:spPr>
          <a:xfrm flipH="1">
            <a:off x="8508046" y="5446715"/>
            <a:ext cx="1701215" cy="3573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1870" tIns="121870" rIns="121870" bIns="121870" anchor="ctr" anchorCtr="0">
            <a:noAutofit/>
          </a:bodyPr>
          <a:lstStyle/>
          <a:p>
            <a:endParaRPr sz="140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81888" y="4533179"/>
            <a:ext cx="1042978" cy="8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000294" y="4694413"/>
            <a:ext cx="1669093" cy="846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07430" y="2492849"/>
            <a:ext cx="1714576" cy="30869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21890" tIns="60945" rIns="121890" bIns="60945" rtlCol="0" anchor="ctr" anchorCtr="0">
            <a:noAutofit/>
          </a:bodyPr>
          <a:lstStyle/>
          <a:p>
            <a:pPr algn="ctr">
              <a:spcBef>
                <a:spcPts val="1600"/>
              </a:spcBef>
            </a:pPr>
            <a:r>
              <a:rPr lang="en-US" sz="1600" b="1">
                <a:solidFill>
                  <a:schemeClr val="bg1"/>
                </a:solidFill>
              </a:rPr>
              <a:t>Standardization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76333" y="5492688"/>
            <a:ext cx="1714576" cy="302995"/>
          </a:xfrm>
          <a:prstGeom prst="rect">
            <a:avLst/>
          </a:prstGeom>
          <a:solidFill>
            <a:srgbClr val="4C6CA4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21890" tIns="60945" rIns="121890" bIns="60945" rtlCol="0" anchor="ctr" anchorCtr="0">
            <a:noAutofit/>
          </a:bodyPr>
          <a:lstStyle/>
          <a:p>
            <a:pPr algn="ctr">
              <a:spcBef>
                <a:spcPts val="1600"/>
              </a:spcBef>
            </a:pPr>
            <a:r>
              <a:rPr lang="en-US" sz="1600" b="1">
                <a:solidFill>
                  <a:schemeClr val="bg1"/>
                </a:solidFill>
              </a:rPr>
              <a:t>SMEs</a:t>
            </a:r>
          </a:p>
        </p:txBody>
      </p:sp>
      <p:pic>
        <p:nvPicPr>
          <p:cNvPr id="21" name="Shape 45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101" y="4581018"/>
            <a:ext cx="801726" cy="53290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448"/>
          <p:cNvSpPr/>
          <p:nvPr/>
        </p:nvSpPr>
        <p:spPr>
          <a:xfrm flipH="1">
            <a:off x="1782714" y="5438292"/>
            <a:ext cx="4751884" cy="3573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1870" tIns="121870" rIns="121870" bIns="121870" anchor="ctr" anchorCtr="0">
            <a:noAutofit/>
          </a:bodyPr>
          <a:lstStyle/>
          <a:p>
            <a:endParaRPr sz="1400"/>
          </a:p>
        </p:txBody>
      </p:sp>
      <p:sp>
        <p:nvSpPr>
          <p:cNvPr id="23" name="Rounded Rectangle 22"/>
          <p:cNvSpPr/>
          <p:nvPr/>
        </p:nvSpPr>
        <p:spPr>
          <a:xfrm>
            <a:off x="2654747" y="4889441"/>
            <a:ext cx="3479214" cy="272719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(P1)</a:t>
            </a:r>
            <a:r>
              <a:rPr lang="en-US" sz="1600"/>
              <a:t> Predictive: What will happen?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29703" y="4496472"/>
            <a:ext cx="3490039" cy="293314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(P2) </a:t>
            </a:r>
            <a:r>
              <a:rPr lang="en-US" sz="1600"/>
              <a:t>Prescriptive: Rules &amp; guidelines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478" y="4510145"/>
            <a:ext cx="2132167" cy="13650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765" y="1511152"/>
            <a:ext cx="1613224" cy="92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98" y="4899991"/>
            <a:ext cx="834751" cy="776363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977" y="3383923"/>
            <a:ext cx="1714364" cy="132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577" y="1366996"/>
            <a:ext cx="2448045" cy="13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hape 446"/>
          <p:cNvSpPr/>
          <p:nvPr/>
        </p:nvSpPr>
        <p:spPr>
          <a:xfrm rot="16200000">
            <a:off x="250577" y="3623448"/>
            <a:ext cx="1828283" cy="425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1870" tIns="121870" rIns="121870" bIns="121870" anchor="ctr" anchorCtr="0">
            <a:noAutofit/>
          </a:bodyPr>
          <a:lstStyle/>
          <a:p>
            <a:endParaRPr sz="1400" b="1"/>
          </a:p>
        </p:txBody>
      </p:sp>
      <p:sp>
        <p:nvSpPr>
          <p:cNvPr id="34" name="Rounded Rectangle 33"/>
          <p:cNvSpPr/>
          <p:nvPr/>
        </p:nvSpPr>
        <p:spPr>
          <a:xfrm>
            <a:off x="8413366" y="3982733"/>
            <a:ext cx="3502334" cy="299983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(D1)</a:t>
            </a:r>
            <a:r>
              <a:rPr lang="en-US" sz="1600"/>
              <a:t> Descriptive: What is happening?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413670" y="3600614"/>
            <a:ext cx="3502031" cy="297996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(D2)</a:t>
            </a:r>
            <a:r>
              <a:rPr lang="en-US" sz="1600"/>
              <a:t> Diagnostic: Why did it happen?</a:t>
            </a:r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491874" y="229038"/>
            <a:ext cx="5375556" cy="6899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9142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799" b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Production Control Center (PCC)</a:t>
            </a:r>
          </a:p>
          <a:p>
            <a:pPr defTabSz="9142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650">
                <a:latin typeface="Roboto Regular"/>
              </a:rPr>
              <a:t>FOCUS AREAS: SELF-OPTIMIZATION</a:t>
            </a:r>
            <a:endParaRPr lang="en-US" sz="1650" b="1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98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/>
      <p:bldP spid="9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32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0"/>
            <a:ext cx="1182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704" y="2690078"/>
            <a:ext cx="7707228" cy="781951"/>
          </a:xfrm>
        </p:spPr>
        <p:txBody>
          <a:bodyPr>
            <a:normAutofit/>
          </a:bodyPr>
          <a:lstStyle/>
          <a:p>
            <a:r>
              <a:rPr lang="en-US" sz="3199" dirty="0">
                <a:latin typeface="Roboto Light" charset="0"/>
                <a:ea typeface="Roboto Light" charset="0"/>
                <a:cs typeface="Roboto Light" charset="0"/>
              </a:rPr>
              <a:t>SMART FACTORY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F1C40F"/>
                </a:solidFill>
                <a:latin typeface="Roboto Light" charset="0"/>
                <a:ea typeface="Roboto Light" charset="0"/>
                <a:cs typeface="Roboto Light" charset="0"/>
              </a:rPr>
              <a:t>PCC (Production Control Center) SCENARIO</a:t>
            </a:r>
            <a:endParaRPr lang="en-US" dirty="0">
              <a:solidFill>
                <a:srgbClr val="F1C40F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088570" y="237600"/>
            <a:ext cx="9695543" cy="57443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21904" tIns="60951" rIns="121904" bIns="60951" rtlCol="0" anchor="t" anchorCtr="0">
            <a:spAutoFit/>
          </a:bodyPr>
          <a:lstStyle/>
          <a:p>
            <a:pPr>
              <a:spcBef>
                <a:spcPts val="1600"/>
              </a:spcBef>
            </a:pPr>
            <a:r>
              <a:rPr lang="hu-HU" sz="2933" dirty="0">
                <a:solidFill>
                  <a:schemeClr val="tx2"/>
                </a:solidFill>
              </a:rPr>
              <a:t>PCC – Production Control Center view</a:t>
            </a:r>
            <a:r>
              <a:rPr lang="it-IT" sz="2933" dirty="0">
                <a:solidFill>
                  <a:schemeClr val="tx2"/>
                </a:solidFill>
              </a:rPr>
              <a:t> (Set up example)</a:t>
            </a:r>
            <a:endParaRPr lang="hu-HU" sz="2933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75" y="1120230"/>
            <a:ext cx="5277896" cy="29292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4231427"/>
            <a:ext cx="6498771" cy="262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1" y="1120230"/>
            <a:ext cx="5586678" cy="29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07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13731" y="3977647"/>
            <a:ext cx="6246284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accent1"/>
                </a:solidFill>
                <a:latin typeface="+mn-lt"/>
              </a:rPr>
              <a:t>Thank You!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04075" y="1267097"/>
            <a:ext cx="2463377" cy="2413626"/>
            <a:chOff x="9130068" y="3176443"/>
            <a:chExt cx="6072407" cy="6066366"/>
          </a:xfrm>
        </p:grpSpPr>
        <p:sp>
          <p:nvSpPr>
            <p:cNvPr id="20" name="Oval 19"/>
            <p:cNvSpPr/>
            <p:nvPr/>
          </p:nvSpPr>
          <p:spPr bwMode="auto">
            <a:xfrm>
              <a:off x="9130068" y="3176443"/>
              <a:ext cx="6072407" cy="6066366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5" rIns="91427" bIns="45715" anchor="ctr"/>
            <a:lstStyle/>
            <a:p>
              <a:pPr algn="ctr">
                <a:defRPr/>
              </a:pPr>
              <a:endParaRPr lang="en-US" sz="9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1058525" y="4778375"/>
              <a:ext cx="2433637" cy="2698750"/>
            </a:xfrm>
            <a:custGeom>
              <a:avLst/>
              <a:gdLst>
                <a:gd name="T0" fmla="*/ 1458 w 1558"/>
                <a:gd name="T1" fmla="*/ 875 h 1728"/>
                <a:gd name="T2" fmla="*/ 1317 w 1558"/>
                <a:gd name="T3" fmla="*/ 614 h 1728"/>
                <a:gd name="T4" fmla="*/ 1270 w 1558"/>
                <a:gd name="T5" fmla="*/ 245 h 1728"/>
                <a:gd name="T6" fmla="*/ 976 w 1558"/>
                <a:gd name="T7" fmla="*/ 22 h 1728"/>
                <a:gd name="T8" fmla="*/ 880 w 1558"/>
                <a:gd name="T9" fmla="*/ 269 h 1728"/>
                <a:gd name="T10" fmla="*/ 641 w 1558"/>
                <a:gd name="T11" fmla="*/ 447 h 1728"/>
                <a:gd name="T12" fmla="*/ 65 w 1558"/>
                <a:gd name="T13" fmla="*/ 684 h 1728"/>
                <a:gd name="T14" fmla="*/ 0 w 1558"/>
                <a:gd name="T15" fmla="*/ 749 h 1728"/>
                <a:gd name="T16" fmla="*/ 66 w 1558"/>
                <a:gd name="T17" fmla="*/ 1468 h 1728"/>
                <a:gd name="T18" fmla="*/ 740 w 1558"/>
                <a:gd name="T19" fmla="*/ 1727 h 1728"/>
                <a:gd name="T20" fmla="*/ 1001 w 1558"/>
                <a:gd name="T21" fmla="*/ 1725 h 1728"/>
                <a:gd name="T22" fmla="*/ 1226 w 1558"/>
                <a:gd name="T23" fmla="*/ 1728 h 1728"/>
                <a:gd name="T24" fmla="*/ 1368 w 1558"/>
                <a:gd name="T25" fmla="*/ 1471 h 1728"/>
                <a:gd name="T26" fmla="*/ 1459 w 1558"/>
                <a:gd name="T27" fmla="*/ 1226 h 1728"/>
                <a:gd name="T28" fmla="*/ 1317 w 1558"/>
                <a:gd name="T29" fmla="*/ 720 h 1728"/>
                <a:gd name="T30" fmla="*/ 1317 w 1558"/>
                <a:gd name="T31" fmla="*/ 882 h 1728"/>
                <a:gd name="T32" fmla="*/ 923 w 1558"/>
                <a:gd name="T33" fmla="*/ 801 h 1728"/>
                <a:gd name="T34" fmla="*/ 1317 w 1558"/>
                <a:gd name="T35" fmla="*/ 720 h 1728"/>
                <a:gd name="T36" fmla="*/ 740 w 1558"/>
                <a:gd name="T37" fmla="*/ 1621 h 1728"/>
                <a:gd name="T38" fmla="*/ 356 w 1558"/>
                <a:gd name="T39" fmla="*/ 1362 h 1728"/>
                <a:gd name="T40" fmla="*/ 106 w 1558"/>
                <a:gd name="T41" fmla="*/ 790 h 1728"/>
                <a:gd name="T42" fmla="*/ 395 w 1558"/>
                <a:gd name="T43" fmla="*/ 782 h 1728"/>
                <a:gd name="T44" fmla="*/ 873 w 1558"/>
                <a:gd name="T45" fmla="*/ 404 h 1728"/>
                <a:gd name="T46" fmla="*/ 1065 w 1558"/>
                <a:gd name="T47" fmla="*/ 115 h 1728"/>
                <a:gd name="T48" fmla="*/ 959 w 1558"/>
                <a:gd name="T49" fmla="*/ 627 h 1728"/>
                <a:gd name="T50" fmla="*/ 829 w 1558"/>
                <a:gd name="T51" fmla="*/ 756 h 1728"/>
                <a:gd name="T52" fmla="*/ 829 w 1558"/>
                <a:gd name="T53" fmla="*/ 848 h 1728"/>
                <a:gd name="T54" fmla="*/ 553 w 1558"/>
                <a:gd name="T55" fmla="*/ 1166 h 1728"/>
                <a:gd name="T56" fmla="*/ 599 w 1558"/>
                <a:gd name="T57" fmla="*/ 1200 h 1728"/>
                <a:gd name="T58" fmla="*/ 854 w 1558"/>
                <a:gd name="T59" fmla="*/ 1198 h 1728"/>
                <a:gd name="T60" fmla="*/ 915 w 1558"/>
                <a:gd name="T61" fmla="*/ 1460 h 1728"/>
                <a:gd name="T62" fmla="*/ 894 w 1558"/>
                <a:gd name="T63" fmla="*/ 1551 h 1728"/>
                <a:gd name="T64" fmla="*/ 1226 w 1558"/>
                <a:gd name="T65" fmla="*/ 1622 h 1728"/>
                <a:gd name="T66" fmla="*/ 981 w 1558"/>
                <a:gd name="T67" fmla="*/ 1541 h 1728"/>
                <a:gd name="T68" fmla="*/ 1014 w 1558"/>
                <a:gd name="T69" fmla="*/ 1470 h 1728"/>
                <a:gd name="T70" fmla="*/ 1028 w 1558"/>
                <a:gd name="T71" fmla="*/ 1459 h 1728"/>
                <a:gd name="T72" fmla="*/ 1273 w 1558"/>
                <a:gd name="T73" fmla="*/ 1541 h 1728"/>
                <a:gd name="T74" fmla="*/ 1317 w 1558"/>
                <a:gd name="T75" fmla="*/ 1376 h 1728"/>
                <a:gd name="T76" fmla="*/ 923 w 1558"/>
                <a:gd name="T77" fmla="*/ 1295 h 1728"/>
                <a:gd name="T78" fmla="*/ 1318 w 1558"/>
                <a:gd name="T79" fmla="*/ 1214 h 1728"/>
                <a:gd name="T80" fmla="*/ 1317 w 1558"/>
                <a:gd name="T81" fmla="*/ 1376 h 1728"/>
                <a:gd name="T82" fmla="*/ 1319 w 1558"/>
                <a:gd name="T83" fmla="*/ 1132 h 1728"/>
                <a:gd name="T84" fmla="*/ 970 w 1558"/>
                <a:gd name="T85" fmla="*/ 1132 h 1728"/>
                <a:gd name="T86" fmla="*/ 932 w 1558"/>
                <a:gd name="T87" fmla="*/ 1132 h 1728"/>
                <a:gd name="T88" fmla="*/ 932 w 1558"/>
                <a:gd name="T89" fmla="*/ 969 h 1728"/>
                <a:gd name="T90" fmla="*/ 1452 w 1558"/>
                <a:gd name="T91" fmla="*/ 1051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58" h="1728">
                  <a:moveTo>
                    <a:pt x="1558" y="1051"/>
                  </a:moveTo>
                  <a:cubicBezTo>
                    <a:pt x="1558" y="970"/>
                    <a:pt x="1517" y="901"/>
                    <a:pt x="1458" y="875"/>
                  </a:cubicBezTo>
                  <a:cubicBezTo>
                    <a:pt x="1466" y="852"/>
                    <a:pt x="1470" y="827"/>
                    <a:pt x="1470" y="801"/>
                  </a:cubicBezTo>
                  <a:cubicBezTo>
                    <a:pt x="1470" y="696"/>
                    <a:pt x="1403" y="614"/>
                    <a:pt x="1317" y="614"/>
                  </a:cubicBezTo>
                  <a:cubicBezTo>
                    <a:pt x="1110" y="614"/>
                    <a:pt x="1110" y="614"/>
                    <a:pt x="1110" y="614"/>
                  </a:cubicBezTo>
                  <a:cubicBezTo>
                    <a:pt x="1227" y="467"/>
                    <a:pt x="1281" y="343"/>
                    <a:pt x="1270" y="245"/>
                  </a:cubicBezTo>
                  <a:cubicBezTo>
                    <a:pt x="1249" y="56"/>
                    <a:pt x="1102" y="2"/>
                    <a:pt x="1026" y="0"/>
                  </a:cubicBezTo>
                  <a:cubicBezTo>
                    <a:pt x="1007" y="0"/>
                    <a:pt x="989" y="8"/>
                    <a:pt x="976" y="22"/>
                  </a:cubicBezTo>
                  <a:cubicBezTo>
                    <a:pt x="964" y="36"/>
                    <a:pt x="958" y="55"/>
                    <a:pt x="961" y="74"/>
                  </a:cubicBezTo>
                  <a:cubicBezTo>
                    <a:pt x="961" y="78"/>
                    <a:pt x="971" y="171"/>
                    <a:pt x="880" y="269"/>
                  </a:cubicBezTo>
                  <a:cubicBezTo>
                    <a:pt x="866" y="284"/>
                    <a:pt x="846" y="297"/>
                    <a:pt x="818" y="314"/>
                  </a:cubicBezTo>
                  <a:cubicBezTo>
                    <a:pt x="775" y="340"/>
                    <a:pt x="716" y="376"/>
                    <a:pt x="641" y="447"/>
                  </a:cubicBezTo>
                  <a:cubicBezTo>
                    <a:pt x="552" y="531"/>
                    <a:pt x="412" y="638"/>
                    <a:pt x="350" y="684"/>
                  </a:cubicBezTo>
                  <a:cubicBezTo>
                    <a:pt x="65" y="684"/>
                    <a:pt x="65" y="684"/>
                    <a:pt x="65" y="684"/>
                  </a:cubicBezTo>
                  <a:cubicBezTo>
                    <a:pt x="47" y="684"/>
                    <a:pt x="31" y="691"/>
                    <a:pt x="19" y="703"/>
                  </a:cubicBezTo>
                  <a:cubicBezTo>
                    <a:pt x="6" y="715"/>
                    <a:pt x="0" y="732"/>
                    <a:pt x="0" y="749"/>
                  </a:cubicBezTo>
                  <a:cubicBezTo>
                    <a:pt x="1" y="1403"/>
                    <a:pt x="1" y="1403"/>
                    <a:pt x="1" y="1403"/>
                  </a:cubicBezTo>
                  <a:cubicBezTo>
                    <a:pt x="1" y="1439"/>
                    <a:pt x="30" y="1468"/>
                    <a:pt x="66" y="1468"/>
                  </a:cubicBezTo>
                  <a:cubicBezTo>
                    <a:pt x="319" y="1468"/>
                    <a:pt x="319" y="1468"/>
                    <a:pt x="319" y="1468"/>
                  </a:cubicBezTo>
                  <a:cubicBezTo>
                    <a:pt x="429" y="1630"/>
                    <a:pt x="586" y="1727"/>
                    <a:pt x="740" y="1727"/>
                  </a:cubicBezTo>
                  <a:cubicBezTo>
                    <a:pt x="987" y="1727"/>
                    <a:pt x="987" y="1727"/>
                    <a:pt x="987" y="1727"/>
                  </a:cubicBezTo>
                  <a:cubicBezTo>
                    <a:pt x="991" y="1727"/>
                    <a:pt x="996" y="1726"/>
                    <a:pt x="1001" y="1725"/>
                  </a:cubicBezTo>
                  <a:cubicBezTo>
                    <a:pt x="1010" y="1727"/>
                    <a:pt x="1019" y="1728"/>
                    <a:pt x="1028" y="1728"/>
                  </a:cubicBezTo>
                  <a:cubicBezTo>
                    <a:pt x="1226" y="1728"/>
                    <a:pt x="1226" y="1728"/>
                    <a:pt x="1226" y="1728"/>
                  </a:cubicBezTo>
                  <a:cubicBezTo>
                    <a:pt x="1312" y="1728"/>
                    <a:pt x="1379" y="1646"/>
                    <a:pt x="1379" y="1541"/>
                  </a:cubicBezTo>
                  <a:cubicBezTo>
                    <a:pt x="1379" y="1517"/>
                    <a:pt x="1375" y="1493"/>
                    <a:pt x="1368" y="1471"/>
                  </a:cubicBezTo>
                  <a:cubicBezTo>
                    <a:pt x="1428" y="1446"/>
                    <a:pt x="1470" y="1376"/>
                    <a:pt x="1470" y="1295"/>
                  </a:cubicBezTo>
                  <a:cubicBezTo>
                    <a:pt x="1470" y="1271"/>
                    <a:pt x="1466" y="1248"/>
                    <a:pt x="1459" y="1226"/>
                  </a:cubicBezTo>
                  <a:cubicBezTo>
                    <a:pt x="1519" y="1199"/>
                    <a:pt x="1558" y="1131"/>
                    <a:pt x="1558" y="1051"/>
                  </a:cubicBezTo>
                  <a:close/>
                  <a:moveTo>
                    <a:pt x="1317" y="720"/>
                  </a:moveTo>
                  <a:cubicBezTo>
                    <a:pt x="1339" y="720"/>
                    <a:pt x="1364" y="754"/>
                    <a:pt x="1364" y="801"/>
                  </a:cubicBezTo>
                  <a:cubicBezTo>
                    <a:pt x="1364" y="848"/>
                    <a:pt x="1339" y="882"/>
                    <a:pt x="1317" y="882"/>
                  </a:cubicBezTo>
                  <a:cubicBezTo>
                    <a:pt x="970" y="882"/>
                    <a:pt x="970" y="882"/>
                    <a:pt x="970" y="882"/>
                  </a:cubicBezTo>
                  <a:cubicBezTo>
                    <a:pt x="948" y="882"/>
                    <a:pt x="923" y="848"/>
                    <a:pt x="923" y="801"/>
                  </a:cubicBezTo>
                  <a:cubicBezTo>
                    <a:pt x="923" y="754"/>
                    <a:pt x="948" y="720"/>
                    <a:pt x="970" y="720"/>
                  </a:cubicBezTo>
                  <a:lnTo>
                    <a:pt x="1317" y="720"/>
                  </a:lnTo>
                  <a:close/>
                  <a:moveTo>
                    <a:pt x="908" y="1621"/>
                  </a:moveTo>
                  <a:cubicBezTo>
                    <a:pt x="740" y="1621"/>
                    <a:pt x="740" y="1621"/>
                    <a:pt x="740" y="1621"/>
                  </a:cubicBezTo>
                  <a:cubicBezTo>
                    <a:pt x="593" y="1621"/>
                    <a:pt x="466" y="1503"/>
                    <a:pt x="395" y="1390"/>
                  </a:cubicBezTo>
                  <a:cubicBezTo>
                    <a:pt x="389" y="1374"/>
                    <a:pt x="374" y="1362"/>
                    <a:pt x="356" y="1362"/>
                  </a:cubicBezTo>
                  <a:cubicBezTo>
                    <a:pt x="107" y="1362"/>
                    <a:pt x="107" y="1362"/>
                    <a:pt x="107" y="1362"/>
                  </a:cubicBezTo>
                  <a:cubicBezTo>
                    <a:pt x="106" y="790"/>
                    <a:pt x="106" y="790"/>
                    <a:pt x="106" y="790"/>
                  </a:cubicBezTo>
                  <a:cubicBezTo>
                    <a:pt x="371" y="790"/>
                    <a:pt x="371" y="790"/>
                    <a:pt x="371" y="790"/>
                  </a:cubicBezTo>
                  <a:cubicBezTo>
                    <a:pt x="380" y="790"/>
                    <a:pt x="388" y="787"/>
                    <a:pt x="395" y="782"/>
                  </a:cubicBezTo>
                  <a:cubicBezTo>
                    <a:pt x="444" y="746"/>
                    <a:pt x="611" y="622"/>
                    <a:pt x="714" y="524"/>
                  </a:cubicBezTo>
                  <a:cubicBezTo>
                    <a:pt x="781" y="461"/>
                    <a:pt x="832" y="429"/>
                    <a:pt x="873" y="404"/>
                  </a:cubicBezTo>
                  <a:cubicBezTo>
                    <a:pt x="906" y="384"/>
                    <a:pt x="933" y="367"/>
                    <a:pt x="957" y="341"/>
                  </a:cubicBezTo>
                  <a:cubicBezTo>
                    <a:pt x="1037" y="256"/>
                    <a:pt x="1059" y="169"/>
                    <a:pt x="1065" y="115"/>
                  </a:cubicBezTo>
                  <a:cubicBezTo>
                    <a:pt x="1103" y="129"/>
                    <a:pt x="1155" y="165"/>
                    <a:pt x="1165" y="256"/>
                  </a:cubicBezTo>
                  <a:cubicBezTo>
                    <a:pt x="1174" y="338"/>
                    <a:pt x="1097" y="476"/>
                    <a:pt x="959" y="627"/>
                  </a:cubicBezTo>
                  <a:cubicBezTo>
                    <a:pt x="906" y="637"/>
                    <a:pt x="863" y="674"/>
                    <a:pt x="840" y="725"/>
                  </a:cubicBezTo>
                  <a:cubicBezTo>
                    <a:pt x="832" y="733"/>
                    <a:pt x="828" y="744"/>
                    <a:pt x="829" y="756"/>
                  </a:cubicBezTo>
                  <a:cubicBezTo>
                    <a:pt x="826" y="771"/>
                    <a:pt x="823" y="786"/>
                    <a:pt x="823" y="801"/>
                  </a:cubicBezTo>
                  <a:cubicBezTo>
                    <a:pt x="823" y="817"/>
                    <a:pt x="825" y="833"/>
                    <a:pt x="829" y="848"/>
                  </a:cubicBezTo>
                  <a:cubicBezTo>
                    <a:pt x="820" y="946"/>
                    <a:pt x="774" y="1093"/>
                    <a:pt x="588" y="1119"/>
                  </a:cubicBezTo>
                  <a:cubicBezTo>
                    <a:pt x="565" y="1122"/>
                    <a:pt x="550" y="1143"/>
                    <a:pt x="553" y="1166"/>
                  </a:cubicBezTo>
                  <a:cubicBezTo>
                    <a:pt x="556" y="1186"/>
                    <a:pt x="573" y="1201"/>
                    <a:pt x="593" y="1201"/>
                  </a:cubicBezTo>
                  <a:cubicBezTo>
                    <a:pt x="595" y="1201"/>
                    <a:pt x="597" y="1201"/>
                    <a:pt x="599" y="1200"/>
                  </a:cubicBezTo>
                  <a:cubicBezTo>
                    <a:pt x="683" y="1188"/>
                    <a:pt x="746" y="1156"/>
                    <a:pt x="793" y="1114"/>
                  </a:cubicBezTo>
                  <a:cubicBezTo>
                    <a:pt x="804" y="1148"/>
                    <a:pt x="826" y="1177"/>
                    <a:pt x="854" y="1198"/>
                  </a:cubicBezTo>
                  <a:cubicBezTo>
                    <a:pt x="834" y="1227"/>
                    <a:pt x="823" y="1263"/>
                    <a:pt x="823" y="1301"/>
                  </a:cubicBezTo>
                  <a:cubicBezTo>
                    <a:pt x="823" y="1370"/>
                    <a:pt x="860" y="1431"/>
                    <a:pt x="915" y="1460"/>
                  </a:cubicBezTo>
                  <a:cubicBezTo>
                    <a:pt x="912" y="1466"/>
                    <a:pt x="910" y="1473"/>
                    <a:pt x="908" y="1480"/>
                  </a:cubicBezTo>
                  <a:cubicBezTo>
                    <a:pt x="899" y="1502"/>
                    <a:pt x="894" y="1526"/>
                    <a:pt x="894" y="1551"/>
                  </a:cubicBezTo>
                  <a:cubicBezTo>
                    <a:pt x="894" y="1575"/>
                    <a:pt x="899" y="1599"/>
                    <a:pt x="908" y="1621"/>
                  </a:cubicBezTo>
                  <a:close/>
                  <a:moveTo>
                    <a:pt x="1226" y="1622"/>
                  </a:moveTo>
                  <a:cubicBezTo>
                    <a:pt x="1028" y="1622"/>
                    <a:pt x="1028" y="1622"/>
                    <a:pt x="1028" y="1622"/>
                  </a:cubicBezTo>
                  <a:cubicBezTo>
                    <a:pt x="1006" y="1622"/>
                    <a:pt x="981" y="1587"/>
                    <a:pt x="981" y="1541"/>
                  </a:cubicBezTo>
                  <a:cubicBezTo>
                    <a:pt x="981" y="1529"/>
                    <a:pt x="982" y="1518"/>
                    <a:pt x="985" y="1509"/>
                  </a:cubicBezTo>
                  <a:cubicBezTo>
                    <a:pt x="991" y="1493"/>
                    <a:pt x="1001" y="1480"/>
                    <a:pt x="1014" y="1470"/>
                  </a:cubicBezTo>
                  <a:cubicBezTo>
                    <a:pt x="1018" y="1467"/>
                    <a:pt x="1021" y="1464"/>
                    <a:pt x="1023" y="1460"/>
                  </a:cubicBezTo>
                  <a:cubicBezTo>
                    <a:pt x="1025" y="1460"/>
                    <a:pt x="1026" y="1459"/>
                    <a:pt x="1028" y="1459"/>
                  </a:cubicBezTo>
                  <a:cubicBezTo>
                    <a:pt x="1226" y="1459"/>
                    <a:pt x="1226" y="1459"/>
                    <a:pt x="1226" y="1459"/>
                  </a:cubicBezTo>
                  <a:cubicBezTo>
                    <a:pt x="1248" y="1459"/>
                    <a:pt x="1273" y="1494"/>
                    <a:pt x="1273" y="1541"/>
                  </a:cubicBezTo>
                  <a:cubicBezTo>
                    <a:pt x="1273" y="1587"/>
                    <a:pt x="1248" y="1622"/>
                    <a:pt x="1226" y="1622"/>
                  </a:cubicBezTo>
                  <a:close/>
                  <a:moveTo>
                    <a:pt x="1317" y="1376"/>
                  </a:moveTo>
                  <a:cubicBezTo>
                    <a:pt x="970" y="1376"/>
                    <a:pt x="970" y="1376"/>
                    <a:pt x="970" y="1376"/>
                  </a:cubicBezTo>
                  <a:cubicBezTo>
                    <a:pt x="948" y="1376"/>
                    <a:pt x="923" y="1342"/>
                    <a:pt x="923" y="1295"/>
                  </a:cubicBezTo>
                  <a:cubicBezTo>
                    <a:pt x="923" y="1249"/>
                    <a:pt x="947" y="1215"/>
                    <a:pt x="970" y="1214"/>
                  </a:cubicBezTo>
                  <a:cubicBezTo>
                    <a:pt x="1318" y="1214"/>
                    <a:pt x="1318" y="1214"/>
                    <a:pt x="1318" y="1214"/>
                  </a:cubicBezTo>
                  <a:cubicBezTo>
                    <a:pt x="1340" y="1215"/>
                    <a:pt x="1364" y="1249"/>
                    <a:pt x="1364" y="1295"/>
                  </a:cubicBezTo>
                  <a:cubicBezTo>
                    <a:pt x="1364" y="1342"/>
                    <a:pt x="1339" y="1376"/>
                    <a:pt x="1317" y="1376"/>
                  </a:cubicBezTo>
                  <a:close/>
                  <a:moveTo>
                    <a:pt x="1405" y="1132"/>
                  </a:moveTo>
                  <a:cubicBezTo>
                    <a:pt x="1319" y="1132"/>
                    <a:pt x="1319" y="1132"/>
                    <a:pt x="1319" y="1132"/>
                  </a:cubicBezTo>
                  <a:cubicBezTo>
                    <a:pt x="1318" y="1132"/>
                    <a:pt x="1318" y="1132"/>
                    <a:pt x="1317" y="1132"/>
                  </a:cubicBezTo>
                  <a:cubicBezTo>
                    <a:pt x="970" y="1132"/>
                    <a:pt x="970" y="1132"/>
                    <a:pt x="970" y="1132"/>
                  </a:cubicBezTo>
                  <a:cubicBezTo>
                    <a:pt x="970" y="1132"/>
                    <a:pt x="969" y="1132"/>
                    <a:pt x="968" y="1132"/>
                  </a:cubicBezTo>
                  <a:cubicBezTo>
                    <a:pt x="932" y="1132"/>
                    <a:pt x="932" y="1132"/>
                    <a:pt x="932" y="1132"/>
                  </a:cubicBezTo>
                  <a:cubicBezTo>
                    <a:pt x="909" y="1132"/>
                    <a:pt x="884" y="1097"/>
                    <a:pt x="884" y="1051"/>
                  </a:cubicBezTo>
                  <a:cubicBezTo>
                    <a:pt x="884" y="1004"/>
                    <a:pt x="909" y="969"/>
                    <a:pt x="932" y="969"/>
                  </a:cubicBezTo>
                  <a:cubicBezTo>
                    <a:pt x="1405" y="969"/>
                    <a:pt x="1405" y="969"/>
                    <a:pt x="1405" y="969"/>
                  </a:cubicBezTo>
                  <a:cubicBezTo>
                    <a:pt x="1427" y="969"/>
                    <a:pt x="1452" y="1004"/>
                    <a:pt x="1452" y="1051"/>
                  </a:cubicBezTo>
                  <a:cubicBezTo>
                    <a:pt x="1452" y="1097"/>
                    <a:pt x="1427" y="1132"/>
                    <a:pt x="1405" y="1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2826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4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FACTORY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1C40F"/>
                </a:solidFill>
                <a:cs typeface="Roboto Regular"/>
              </a:rPr>
              <a:t>CONCEPT</a:t>
            </a:r>
            <a:endParaRPr lang="en-US" sz="2400" dirty="0">
              <a:solidFill>
                <a:srgbClr val="F1C40F"/>
              </a:solidFill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4107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B1B1B"/>
                </a:solidFill>
              </a:rPr>
              <a:t>SMART FACTORY</a:t>
            </a:r>
            <a:br>
              <a:rPr lang="en-US" dirty="0">
                <a:solidFill>
                  <a:srgbClr val="1B1B1B"/>
                </a:solidFill>
              </a:rPr>
            </a:br>
            <a:r>
              <a:rPr lang="en-US" sz="1600" dirty="0">
                <a:solidFill>
                  <a:srgbClr val="1B1B1B"/>
                </a:solidFill>
              </a:rPr>
              <a:t>INDUSTRY 4.0 DEFINITION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28" y="1146630"/>
            <a:ext cx="10326757" cy="46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B1B1B"/>
                </a:solidFill>
              </a:rPr>
              <a:t>SMART FACTORY</a:t>
            </a:r>
            <a:br>
              <a:rPr lang="en-US" dirty="0">
                <a:solidFill>
                  <a:srgbClr val="1B1B1B"/>
                </a:solidFill>
              </a:rPr>
            </a:br>
            <a:r>
              <a:rPr lang="en-US" sz="1600" dirty="0">
                <a:solidFill>
                  <a:srgbClr val="1B1B1B"/>
                </a:solidFill>
              </a:rPr>
              <a:t>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96641" y="1181280"/>
            <a:ext cx="10453688" cy="4778375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Roboto Light"/>
              <a:cs typeface="Roboto Light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1B1B1B"/>
                </a:solidFill>
                <a:latin typeface="Roboto Light"/>
                <a:cs typeface="Roboto Light"/>
              </a:rPr>
              <a:t>Connecting and digitalizing all machines, human and material processes to allow analytics and visualizations enabling self-correction, self-learning and self-optimization.</a:t>
            </a:r>
          </a:p>
          <a:p>
            <a:endParaRPr lang="en-US" dirty="0"/>
          </a:p>
        </p:txBody>
      </p:sp>
      <p:sp>
        <p:nvSpPr>
          <p:cNvPr id="57" name="Footer Placeholder 20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/>
              <a:t>JABIL CONFIDENTIAL</a:t>
            </a:r>
          </a:p>
        </p:txBody>
      </p:sp>
      <p:sp>
        <p:nvSpPr>
          <p:cNvPr id="33" name="Slide Number Placeholder"/>
          <p:cNvSpPr>
            <a:spLocks noGrp="1"/>
          </p:cNvSpPr>
          <p:nvPr>
            <p:ph type="sldNum" sz="quarter" idx="4294967295"/>
          </p:nvPr>
        </p:nvSpPr>
        <p:spPr>
          <a:xfrm>
            <a:off x="9319839" y="2430556"/>
            <a:ext cx="465137" cy="365125"/>
          </a:xfrm>
        </p:spPr>
        <p:txBody>
          <a:bodyPr/>
          <a:lstStyle/>
          <a:p>
            <a:fld id="{E14EDC06-F2B7-43DE-A36C-F7ABAE4383DB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 flipV="1">
            <a:off x="1828800" y="3213532"/>
            <a:ext cx="3272975" cy="2461698"/>
            <a:chOff x="2252141" y="1531583"/>
            <a:chExt cx="2695553" cy="1914887"/>
          </a:xfrm>
        </p:grpSpPr>
        <p:grpSp>
          <p:nvGrpSpPr>
            <p:cNvPr id="89" name="Group 88"/>
            <p:cNvGrpSpPr/>
            <p:nvPr/>
          </p:nvGrpSpPr>
          <p:grpSpPr>
            <a:xfrm>
              <a:off x="2252142" y="2211681"/>
              <a:ext cx="1402260" cy="1234789"/>
              <a:chOff x="647704" y="1946862"/>
              <a:chExt cx="1028697" cy="1392087"/>
            </a:xfrm>
            <a:solidFill>
              <a:srgbClr val="73BB5C"/>
            </a:solidFill>
          </p:grpSpPr>
          <p:sp>
            <p:nvSpPr>
              <p:cNvPr id="92" name="Rectangle 91"/>
              <p:cNvSpPr/>
              <p:nvPr/>
            </p:nvSpPr>
            <p:spPr>
              <a:xfrm>
                <a:off x="647704" y="1946862"/>
                <a:ext cx="1028697" cy="914400"/>
              </a:xfrm>
              <a:prstGeom prst="rect">
                <a:avLst/>
              </a:prstGeom>
              <a:solidFill>
                <a:srgbClr val="E74C3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3" name="Down Arrow 92"/>
              <p:cNvSpPr/>
              <p:nvPr/>
            </p:nvSpPr>
            <p:spPr>
              <a:xfrm>
                <a:off x="862697" y="2847459"/>
                <a:ext cx="598711" cy="491490"/>
              </a:xfrm>
              <a:prstGeom prst="downArrow">
                <a:avLst/>
              </a:prstGeom>
              <a:solidFill>
                <a:srgbClr val="E74C3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sp>
          <p:nvSpPr>
            <p:cNvPr id="90" name="Freeform 89"/>
            <p:cNvSpPr/>
            <p:nvPr/>
          </p:nvSpPr>
          <p:spPr>
            <a:xfrm>
              <a:off x="2252141" y="1849415"/>
              <a:ext cx="2695553" cy="366322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" fmla="*/ 0 w 2049962"/>
                <a:gd name="connsiteY0" fmla="*/ 0 h 1108710"/>
                <a:gd name="connsiteX1" fmla="*/ 2049962 w 2049962"/>
                <a:gd name="connsiteY1" fmla="*/ 133350 h 1108710"/>
                <a:gd name="connsiteX2" fmla="*/ 1402260 w 2049962"/>
                <a:gd name="connsiteY2" fmla="*/ 1108710 h 1108710"/>
                <a:gd name="connsiteX3" fmla="*/ 0 w 2049962"/>
                <a:gd name="connsiteY3" fmla="*/ 1108710 h 1108710"/>
                <a:gd name="connsiteX4" fmla="*/ 0 w 2049962"/>
                <a:gd name="connsiteY4" fmla="*/ 0 h 1108710"/>
                <a:gd name="connsiteX0" fmla="*/ 16002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1600200 w 2049962"/>
                <a:gd name="connsiteY4" fmla="*/ 0 h 975360"/>
                <a:gd name="connsiteX0" fmla="*/ 6096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609600 w 2049962"/>
                <a:gd name="connsiteY4" fmla="*/ 0 h 975360"/>
                <a:gd name="connsiteX0" fmla="*/ 609600 w 1402260"/>
                <a:gd name="connsiteY0" fmla="*/ 0 h 975360"/>
                <a:gd name="connsiteX1" fmla="*/ 12117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609600 w 1402260"/>
                <a:gd name="connsiteY0" fmla="*/ 0 h 975360"/>
                <a:gd name="connsiteX1" fmla="*/ 10593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609600 w 1862116"/>
                <a:gd name="connsiteY0" fmla="*/ 15447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609600 w 1862116"/>
                <a:gd name="connsiteY4" fmla="*/ 15447 h 990807"/>
                <a:gd name="connsiteX0" fmla="*/ 1425575 w 1862116"/>
                <a:gd name="connsiteY0" fmla="*/ 5940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25575 w 1862116"/>
                <a:gd name="connsiteY4" fmla="*/ 5940 h 990807"/>
                <a:gd name="connsiteX0" fmla="*/ 1408906 w 1862116"/>
                <a:gd name="connsiteY0" fmla="*/ 5940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08906 w 1862116"/>
                <a:gd name="connsiteY4" fmla="*/ 5940 h 990807"/>
                <a:gd name="connsiteX0" fmla="*/ 1411287 w 1862116"/>
                <a:gd name="connsiteY0" fmla="*/ 16636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11287 w 1862116"/>
                <a:gd name="connsiteY4" fmla="*/ 16636 h 990807"/>
                <a:gd name="connsiteX0" fmla="*/ 1411287 w 1852591"/>
                <a:gd name="connsiteY0" fmla="*/ 2376 h 976547"/>
                <a:gd name="connsiteX1" fmla="*/ 1852591 w 1852591"/>
                <a:gd name="connsiteY1" fmla="*/ 0 h 976547"/>
                <a:gd name="connsiteX2" fmla="*/ 1402260 w 1852591"/>
                <a:gd name="connsiteY2" fmla="*/ 976547 h 976547"/>
                <a:gd name="connsiteX3" fmla="*/ 0 w 1852591"/>
                <a:gd name="connsiteY3" fmla="*/ 976547 h 976547"/>
                <a:gd name="connsiteX4" fmla="*/ 1411287 w 1852591"/>
                <a:gd name="connsiteY4" fmla="*/ 2376 h 976547"/>
                <a:gd name="connsiteX0" fmla="*/ 1282699 w 1852591"/>
                <a:gd name="connsiteY0" fmla="*/ 0 h 1073989"/>
                <a:gd name="connsiteX1" fmla="*/ 1852591 w 1852591"/>
                <a:gd name="connsiteY1" fmla="*/ 97442 h 1073989"/>
                <a:gd name="connsiteX2" fmla="*/ 1402260 w 1852591"/>
                <a:gd name="connsiteY2" fmla="*/ 1073989 h 1073989"/>
                <a:gd name="connsiteX3" fmla="*/ 0 w 1852591"/>
                <a:gd name="connsiteY3" fmla="*/ 1073989 h 1073989"/>
                <a:gd name="connsiteX4" fmla="*/ 1282699 w 1852591"/>
                <a:gd name="connsiteY4" fmla="*/ 0 h 1073989"/>
                <a:gd name="connsiteX0" fmla="*/ 1411286 w 1852591"/>
                <a:gd name="connsiteY0" fmla="*/ 0 h 981302"/>
                <a:gd name="connsiteX1" fmla="*/ 1852591 w 1852591"/>
                <a:gd name="connsiteY1" fmla="*/ 4755 h 981302"/>
                <a:gd name="connsiteX2" fmla="*/ 1402260 w 1852591"/>
                <a:gd name="connsiteY2" fmla="*/ 981302 h 981302"/>
                <a:gd name="connsiteX3" fmla="*/ 0 w 1852591"/>
                <a:gd name="connsiteY3" fmla="*/ 981302 h 981302"/>
                <a:gd name="connsiteX4" fmla="*/ 1411286 w 1852591"/>
                <a:gd name="connsiteY4" fmla="*/ 0 h 981302"/>
                <a:gd name="connsiteX0" fmla="*/ 1411286 w 2706269"/>
                <a:gd name="connsiteY0" fmla="*/ 0 h 981302"/>
                <a:gd name="connsiteX1" fmla="*/ 2706269 w 2706269"/>
                <a:gd name="connsiteY1" fmla="*/ 4755 h 981302"/>
                <a:gd name="connsiteX2" fmla="*/ 1402260 w 2706269"/>
                <a:gd name="connsiteY2" fmla="*/ 981302 h 981302"/>
                <a:gd name="connsiteX3" fmla="*/ 0 w 2706269"/>
                <a:gd name="connsiteY3" fmla="*/ 981302 h 981302"/>
                <a:gd name="connsiteX4" fmla="*/ 1411286 w 2706269"/>
                <a:gd name="connsiteY4" fmla="*/ 0 h 981302"/>
                <a:gd name="connsiteX0" fmla="*/ 2243533 w 2706269"/>
                <a:gd name="connsiteY0" fmla="*/ 1274 h 976547"/>
                <a:gd name="connsiteX1" fmla="*/ 2706269 w 2706269"/>
                <a:gd name="connsiteY1" fmla="*/ 0 h 976547"/>
                <a:gd name="connsiteX2" fmla="*/ 1402260 w 2706269"/>
                <a:gd name="connsiteY2" fmla="*/ 976547 h 976547"/>
                <a:gd name="connsiteX3" fmla="*/ 0 w 2706269"/>
                <a:gd name="connsiteY3" fmla="*/ 976547 h 976547"/>
                <a:gd name="connsiteX4" fmla="*/ 2243533 w 2706269"/>
                <a:gd name="connsiteY4" fmla="*/ 1274 h 976547"/>
                <a:gd name="connsiteX0" fmla="*/ 2243533 w 2695553"/>
                <a:gd name="connsiteY0" fmla="*/ 1274 h 976547"/>
                <a:gd name="connsiteX1" fmla="*/ 2695553 w 2695553"/>
                <a:gd name="connsiteY1" fmla="*/ 0 h 976547"/>
                <a:gd name="connsiteX2" fmla="*/ 1402260 w 2695553"/>
                <a:gd name="connsiteY2" fmla="*/ 976547 h 976547"/>
                <a:gd name="connsiteX3" fmla="*/ 0 w 2695553"/>
                <a:gd name="connsiteY3" fmla="*/ 976547 h 976547"/>
                <a:gd name="connsiteX4" fmla="*/ 2243533 w 2695553"/>
                <a:gd name="connsiteY4" fmla="*/ 1274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5553" h="976547">
                  <a:moveTo>
                    <a:pt x="2243533" y="1274"/>
                  </a:moveTo>
                  <a:lnTo>
                    <a:pt x="2695553" y="0"/>
                  </a:lnTo>
                  <a:lnTo>
                    <a:pt x="1402260" y="976547"/>
                  </a:lnTo>
                  <a:lnTo>
                    <a:pt x="0" y="976547"/>
                  </a:lnTo>
                  <a:lnTo>
                    <a:pt x="2243533" y="1274"/>
                  </a:lnTo>
                  <a:close/>
                </a:path>
              </a:pathLst>
            </a:custGeom>
            <a:solidFill>
              <a:srgbClr val="E74C3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494835" y="1531583"/>
              <a:ext cx="450577" cy="318534"/>
            </a:xfrm>
            <a:prstGeom prst="rect">
              <a:avLst/>
            </a:prstGeom>
            <a:solidFill>
              <a:srgbClr val="E74C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 flipV="1">
            <a:off x="4859484" y="3137141"/>
            <a:ext cx="1971381" cy="2533192"/>
            <a:chOff x="3856583" y="1533104"/>
            <a:chExt cx="1402260" cy="1921667"/>
          </a:xfrm>
        </p:grpSpPr>
        <p:grpSp>
          <p:nvGrpSpPr>
            <p:cNvPr id="95" name="Group 94"/>
            <p:cNvGrpSpPr/>
            <p:nvPr/>
          </p:nvGrpSpPr>
          <p:grpSpPr>
            <a:xfrm>
              <a:off x="3856583" y="2211680"/>
              <a:ext cx="1402260" cy="1243091"/>
              <a:chOff x="647704" y="1946859"/>
              <a:chExt cx="1028697" cy="1401446"/>
            </a:xfrm>
            <a:solidFill>
              <a:srgbClr val="F29B26"/>
            </a:solidFill>
          </p:grpSpPr>
          <p:sp>
            <p:nvSpPr>
              <p:cNvPr id="98" name="Rectangle 97"/>
              <p:cNvSpPr/>
              <p:nvPr/>
            </p:nvSpPr>
            <p:spPr>
              <a:xfrm>
                <a:off x="647704" y="1946859"/>
                <a:ext cx="1028697" cy="914400"/>
              </a:xfrm>
              <a:prstGeom prst="rect">
                <a:avLst/>
              </a:prstGeom>
              <a:solidFill>
                <a:srgbClr val="73BB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99" name="Down Arrow 98"/>
              <p:cNvSpPr/>
              <p:nvPr/>
            </p:nvSpPr>
            <p:spPr>
              <a:xfrm>
                <a:off x="862697" y="2856815"/>
                <a:ext cx="598711" cy="491490"/>
              </a:xfrm>
              <a:prstGeom prst="downArrow">
                <a:avLst/>
              </a:prstGeom>
              <a:solidFill>
                <a:srgbClr val="73BB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sp>
          <p:nvSpPr>
            <p:cNvPr id="96" name="Freeform 95"/>
            <p:cNvSpPr/>
            <p:nvPr/>
          </p:nvSpPr>
          <p:spPr>
            <a:xfrm>
              <a:off x="3856583" y="1848005"/>
              <a:ext cx="1402260" cy="363674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" fmla="*/ 0 w 2049962"/>
                <a:gd name="connsiteY0" fmla="*/ 0 h 1108710"/>
                <a:gd name="connsiteX1" fmla="*/ 2049962 w 2049962"/>
                <a:gd name="connsiteY1" fmla="*/ 133350 h 1108710"/>
                <a:gd name="connsiteX2" fmla="*/ 1402260 w 2049962"/>
                <a:gd name="connsiteY2" fmla="*/ 1108710 h 1108710"/>
                <a:gd name="connsiteX3" fmla="*/ 0 w 2049962"/>
                <a:gd name="connsiteY3" fmla="*/ 1108710 h 1108710"/>
                <a:gd name="connsiteX4" fmla="*/ 0 w 2049962"/>
                <a:gd name="connsiteY4" fmla="*/ 0 h 1108710"/>
                <a:gd name="connsiteX0" fmla="*/ 16002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1600200 w 2049962"/>
                <a:gd name="connsiteY4" fmla="*/ 0 h 975360"/>
                <a:gd name="connsiteX0" fmla="*/ 6096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609600 w 2049962"/>
                <a:gd name="connsiteY4" fmla="*/ 0 h 975360"/>
                <a:gd name="connsiteX0" fmla="*/ 609600 w 1402260"/>
                <a:gd name="connsiteY0" fmla="*/ 0 h 975360"/>
                <a:gd name="connsiteX1" fmla="*/ 12117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609600 w 1402260"/>
                <a:gd name="connsiteY0" fmla="*/ 0 h 975360"/>
                <a:gd name="connsiteX1" fmla="*/ 10593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457200 w 1402260"/>
                <a:gd name="connsiteY0" fmla="*/ 0 h 975360"/>
                <a:gd name="connsiteX1" fmla="*/ 10593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457200 w 1402260"/>
                <a:gd name="connsiteY4" fmla="*/ 0 h 975360"/>
                <a:gd name="connsiteX0" fmla="*/ 481012 w 1402260"/>
                <a:gd name="connsiteY0" fmla="*/ 0 h 975360"/>
                <a:gd name="connsiteX1" fmla="*/ 10593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481012 w 1402260"/>
                <a:gd name="connsiteY4" fmla="*/ 0 h 975360"/>
                <a:gd name="connsiteX0" fmla="*/ 481012 w 1402260"/>
                <a:gd name="connsiteY0" fmla="*/ 3565 h 978925"/>
                <a:gd name="connsiteX1" fmla="*/ 930775 w 1402260"/>
                <a:gd name="connsiteY1" fmla="*/ 0 h 978925"/>
                <a:gd name="connsiteX2" fmla="*/ 1402260 w 1402260"/>
                <a:gd name="connsiteY2" fmla="*/ 978925 h 978925"/>
                <a:gd name="connsiteX3" fmla="*/ 0 w 1402260"/>
                <a:gd name="connsiteY3" fmla="*/ 978925 h 978925"/>
                <a:gd name="connsiteX4" fmla="*/ 481012 w 1402260"/>
                <a:gd name="connsiteY4" fmla="*/ 3565 h 97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260" h="978925">
                  <a:moveTo>
                    <a:pt x="481012" y="3565"/>
                  </a:moveTo>
                  <a:lnTo>
                    <a:pt x="930775" y="0"/>
                  </a:lnTo>
                  <a:lnTo>
                    <a:pt x="1402260" y="978925"/>
                  </a:lnTo>
                  <a:lnTo>
                    <a:pt x="0" y="978925"/>
                  </a:lnTo>
                  <a:lnTo>
                    <a:pt x="481012" y="3565"/>
                  </a:lnTo>
                  <a:close/>
                </a:path>
              </a:pathLst>
            </a:custGeom>
            <a:solidFill>
              <a:srgbClr val="73BB5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337187" y="1533104"/>
              <a:ext cx="450577" cy="318897"/>
            </a:xfrm>
            <a:prstGeom prst="rect">
              <a:avLst/>
            </a:prstGeom>
            <a:solidFill>
              <a:srgbClr val="73BB5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 flipV="1">
            <a:off x="6564427" y="3122906"/>
            <a:ext cx="3019167" cy="2541647"/>
            <a:chOff x="4188619" y="1533104"/>
            <a:chExt cx="2681265" cy="1921667"/>
          </a:xfrm>
        </p:grpSpPr>
        <p:grpSp>
          <p:nvGrpSpPr>
            <p:cNvPr id="101" name="Group 63"/>
            <p:cNvGrpSpPr/>
            <p:nvPr/>
          </p:nvGrpSpPr>
          <p:grpSpPr>
            <a:xfrm flipH="1">
              <a:off x="5467623" y="2214351"/>
              <a:ext cx="1402260" cy="1240420"/>
              <a:chOff x="647704" y="1949873"/>
              <a:chExt cx="1028697" cy="1398436"/>
            </a:xfrm>
            <a:solidFill>
              <a:srgbClr val="E74C3C"/>
            </a:solidFill>
          </p:grpSpPr>
          <p:sp>
            <p:nvSpPr>
              <p:cNvPr id="104" name="Rectangle 103"/>
              <p:cNvSpPr/>
              <p:nvPr/>
            </p:nvSpPr>
            <p:spPr>
              <a:xfrm>
                <a:off x="647704" y="1949873"/>
                <a:ext cx="1028697" cy="914400"/>
              </a:xfrm>
              <a:prstGeom prst="rect">
                <a:avLst/>
              </a:prstGeom>
              <a:solidFill>
                <a:srgbClr val="003764">
                  <a:lumMod val="90000"/>
                  <a:lumOff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05" name="Down Arrow 104"/>
              <p:cNvSpPr/>
              <p:nvPr/>
            </p:nvSpPr>
            <p:spPr>
              <a:xfrm>
                <a:off x="862697" y="2856819"/>
                <a:ext cx="598711" cy="491490"/>
              </a:xfrm>
              <a:prstGeom prst="downArrow">
                <a:avLst/>
              </a:prstGeom>
              <a:solidFill>
                <a:srgbClr val="003764">
                  <a:lumMod val="90000"/>
                  <a:lumOff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sp>
          <p:nvSpPr>
            <p:cNvPr id="102" name="Freeform 101"/>
            <p:cNvSpPr/>
            <p:nvPr/>
          </p:nvSpPr>
          <p:spPr>
            <a:xfrm flipH="1">
              <a:off x="4188619" y="1854177"/>
              <a:ext cx="2681265" cy="360174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" fmla="*/ 0 w 2049962"/>
                <a:gd name="connsiteY0" fmla="*/ 0 h 1108710"/>
                <a:gd name="connsiteX1" fmla="*/ 2049962 w 2049962"/>
                <a:gd name="connsiteY1" fmla="*/ 133350 h 1108710"/>
                <a:gd name="connsiteX2" fmla="*/ 1402260 w 2049962"/>
                <a:gd name="connsiteY2" fmla="*/ 1108710 h 1108710"/>
                <a:gd name="connsiteX3" fmla="*/ 0 w 2049962"/>
                <a:gd name="connsiteY3" fmla="*/ 1108710 h 1108710"/>
                <a:gd name="connsiteX4" fmla="*/ 0 w 2049962"/>
                <a:gd name="connsiteY4" fmla="*/ 0 h 1108710"/>
                <a:gd name="connsiteX0" fmla="*/ 16002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1600200 w 2049962"/>
                <a:gd name="connsiteY4" fmla="*/ 0 h 975360"/>
                <a:gd name="connsiteX0" fmla="*/ 609600 w 2049962"/>
                <a:gd name="connsiteY0" fmla="*/ 0 h 975360"/>
                <a:gd name="connsiteX1" fmla="*/ 2049962 w 2049962"/>
                <a:gd name="connsiteY1" fmla="*/ 0 h 975360"/>
                <a:gd name="connsiteX2" fmla="*/ 1402260 w 2049962"/>
                <a:gd name="connsiteY2" fmla="*/ 975360 h 975360"/>
                <a:gd name="connsiteX3" fmla="*/ 0 w 2049962"/>
                <a:gd name="connsiteY3" fmla="*/ 975360 h 975360"/>
                <a:gd name="connsiteX4" fmla="*/ 609600 w 2049962"/>
                <a:gd name="connsiteY4" fmla="*/ 0 h 975360"/>
                <a:gd name="connsiteX0" fmla="*/ 609600 w 1402260"/>
                <a:gd name="connsiteY0" fmla="*/ 0 h 975360"/>
                <a:gd name="connsiteX1" fmla="*/ 12117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609600 w 1402260"/>
                <a:gd name="connsiteY0" fmla="*/ 0 h 975360"/>
                <a:gd name="connsiteX1" fmla="*/ 1059362 w 1402260"/>
                <a:gd name="connsiteY1" fmla="*/ 0 h 975360"/>
                <a:gd name="connsiteX2" fmla="*/ 1402260 w 1402260"/>
                <a:gd name="connsiteY2" fmla="*/ 975360 h 975360"/>
                <a:gd name="connsiteX3" fmla="*/ 0 w 1402260"/>
                <a:gd name="connsiteY3" fmla="*/ 975360 h 975360"/>
                <a:gd name="connsiteX4" fmla="*/ 609600 w 1402260"/>
                <a:gd name="connsiteY4" fmla="*/ 0 h 975360"/>
                <a:gd name="connsiteX0" fmla="*/ 609600 w 1862116"/>
                <a:gd name="connsiteY0" fmla="*/ 15447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609600 w 1862116"/>
                <a:gd name="connsiteY4" fmla="*/ 15447 h 990807"/>
                <a:gd name="connsiteX0" fmla="*/ 1425575 w 1862116"/>
                <a:gd name="connsiteY0" fmla="*/ 5940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25575 w 1862116"/>
                <a:gd name="connsiteY4" fmla="*/ 5940 h 990807"/>
                <a:gd name="connsiteX0" fmla="*/ 1408906 w 1862116"/>
                <a:gd name="connsiteY0" fmla="*/ 5940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08906 w 1862116"/>
                <a:gd name="connsiteY4" fmla="*/ 5940 h 990807"/>
                <a:gd name="connsiteX0" fmla="*/ 1411287 w 1862116"/>
                <a:gd name="connsiteY0" fmla="*/ 16636 h 990807"/>
                <a:gd name="connsiteX1" fmla="*/ 1862116 w 1862116"/>
                <a:gd name="connsiteY1" fmla="*/ 0 h 990807"/>
                <a:gd name="connsiteX2" fmla="*/ 1402260 w 1862116"/>
                <a:gd name="connsiteY2" fmla="*/ 990807 h 990807"/>
                <a:gd name="connsiteX3" fmla="*/ 0 w 1862116"/>
                <a:gd name="connsiteY3" fmla="*/ 990807 h 990807"/>
                <a:gd name="connsiteX4" fmla="*/ 1411287 w 1862116"/>
                <a:gd name="connsiteY4" fmla="*/ 16636 h 990807"/>
                <a:gd name="connsiteX0" fmla="*/ 1411287 w 1852591"/>
                <a:gd name="connsiteY0" fmla="*/ 2376 h 976547"/>
                <a:gd name="connsiteX1" fmla="*/ 1852591 w 1852591"/>
                <a:gd name="connsiteY1" fmla="*/ 0 h 976547"/>
                <a:gd name="connsiteX2" fmla="*/ 1402260 w 1852591"/>
                <a:gd name="connsiteY2" fmla="*/ 976547 h 976547"/>
                <a:gd name="connsiteX3" fmla="*/ 0 w 1852591"/>
                <a:gd name="connsiteY3" fmla="*/ 976547 h 976547"/>
                <a:gd name="connsiteX4" fmla="*/ 1411287 w 1852591"/>
                <a:gd name="connsiteY4" fmla="*/ 2376 h 976547"/>
                <a:gd name="connsiteX0" fmla="*/ 1282699 w 1852591"/>
                <a:gd name="connsiteY0" fmla="*/ 0 h 1073989"/>
                <a:gd name="connsiteX1" fmla="*/ 1852591 w 1852591"/>
                <a:gd name="connsiteY1" fmla="*/ 97442 h 1073989"/>
                <a:gd name="connsiteX2" fmla="*/ 1402260 w 1852591"/>
                <a:gd name="connsiteY2" fmla="*/ 1073989 h 1073989"/>
                <a:gd name="connsiteX3" fmla="*/ 0 w 1852591"/>
                <a:gd name="connsiteY3" fmla="*/ 1073989 h 1073989"/>
                <a:gd name="connsiteX4" fmla="*/ 1282699 w 1852591"/>
                <a:gd name="connsiteY4" fmla="*/ 0 h 1073989"/>
                <a:gd name="connsiteX0" fmla="*/ 1411286 w 1852591"/>
                <a:gd name="connsiteY0" fmla="*/ 0 h 981302"/>
                <a:gd name="connsiteX1" fmla="*/ 1852591 w 1852591"/>
                <a:gd name="connsiteY1" fmla="*/ 4755 h 981302"/>
                <a:gd name="connsiteX2" fmla="*/ 1402260 w 1852591"/>
                <a:gd name="connsiteY2" fmla="*/ 981302 h 981302"/>
                <a:gd name="connsiteX3" fmla="*/ 0 w 1852591"/>
                <a:gd name="connsiteY3" fmla="*/ 981302 h 981302"/>
                <a:gd name="connsiteX4" fmla="*/ 1411286 w 1852591"/>
                <a:gd name="connsiteY4" fmla="*/ 0 h 981302"/>
                <a:gd name="connsiteX0" fmla="*/ 1411286 w 2657453"/>
                <a:gd name="connsiteY0" fmla="*/ 0 h 981302"/>
                <a:gd name="connsiteX1" fmla="*/ 2657453 w 2657453"/>
                <a:gd name="connsiteY1" fmla="*/ 12793 h 981302"/>
                <a:gd name="connsiteX2" fmla="*/ 1402260 w 2657453"/>
                <a:gd name="connsiteY2" fmla="*/ 981302 h 981302"/>
                <a:gd name="connsiteX3" fmla="*/ 0 w 2657453"/>
                <a:gd name="connsiteY3" fmla="*/ 981302 h 981302"/>
                <a:gd name="connsiteX4" fmla="*/ 1411286 w 2657453"/>
                <a:gd name="connsiteY4" fmla="*/ 0 h 981302"/>
                <a:gd name="connsiteX0" fmla="*/ 2230436 w 2657453"/>
                <a:gd name="connsiteY0" fmla="*/ 0 h 981302"/>
                <a:gd name="connsiteX1" fmla="*/ 2657453 w 2657453"/>
                <a:gd name="connsiteY1" fmla="*/ 12793 h 981302"/>
                <a:gd name="connsiteX2" fmla="*/ 1402260 w 2657453"/>
                <a:gd name="connsiteY2" fmla="*/ 981302 h 981302"/>
                <a:gd name="connsiteX3" fmla="*/ 0 w 2657453"/>
                <a:gd name="connsiteY3" fmla="*/ 981302 h 981302"/>
                <a:gd name="connsiteX4" fmla="*/ 2230436 w 2657453"/>
                <a:gd name="connsiteY4" fmla="*/ 0 h 981302"/>
                <a:gd name="connsiteX0" fmla="*/ 2225674 w 2657453"/>
                <a:gd name="connsiteY0" fmla="*/ 3283 h 968509"/>
                <a:gd name="connsiteX1" fmla="*/ 2657453 w 2657453"/>
                <a:gd name="connsiteY1" fmla="*/ 0 h 968509"/>
                <a:gd name="connsiteX2" fmla="*/ 1402260 w 2657453"/>
                <a:gd name="connsiteY2" fmla="*/ 968509 h 968509"/>
                <a:gd name="connsiteX3" fmla="*/ 0 w 2657453"/>
                <a:gd name="connsiteY3" fmla="*/ 968509 h 968509"/>
                <a:gd name="connsiteX4" fmla="*/ 2225674 w 2657453"/>
                <a:gd name="connsiteY4" fmla="*/ 3283 h 968509"/>
                <a:gd name="connsiteX0" fmla="*/ 2225674 w 2681265"/>
                <a:gd name="connsiteY0" fmla="*/ 3283 h 968509"/>
                <a:gd name="connsiteX1" fmla="*/ 2681265 w 2681265"/>
                <a:gd name="connsiteY1" fmla="*/ 0 h 968509"/>
                <a:gd name="connsiteX2" fmla="*/ 1402260 w 2681265"/>
                <a:gd name="connsiteY2" fmla="*/ 968509 h 968509"/>
                <a:gd name="connsiteX3" fmla="*/ 0 w 2681265"/>
                <a:gd name="connsiteY3" fmla="*/ 968509 h 968509"/>
                <a:gd name="connsiteX4" fmla="*/ 2225674 w 2681265"/>
                <a:gd name="connsiteY4" fmla="*/ 3283 h 96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1265" h="968509">
                  <a:moveTo>
                    <a:pt x="2225674" y="3283"/>
                  </a:moveTo>
                  <a:lnTo>
                    <a:pt x="2681265" y="0"/>
                  </a:lnTo>
                  <a:lnTo>
                    <a:pt x="1402260" y="968509"/>
                  </a:lnTo>
                  <a:lnTo>
                    <a:pt x="0" y="968509"/>
                  </a:lnTo>
                  <a:lnTo>
                    <a:pt x="2225674" y="3283"/>
                  </a:lnTo>
                  <a:close/>
                </a:path>
              </a:pathLst>
            </a:custGeom>
            <a:solidFill>
              <a:srgbClr val="0037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 flipH="1">
              <a:off x="4196468" y="1533104"/>
              <a:ext cx="450577" cy="318897"/>
            </a:xfrm>
            <a:prstGeom prst="rect">
              <a:avLst/>
            </a:prstGeom>
            <a:solidFill>
              <a:srgbClr val="003764">
                <a:lumMod val="90000"/>
                <a:lumOff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06" name="Text Placeholder 3"/>
          <p:cNvSpPr txBox="1">
            <a:spLocks/>
          </p:cNvSpPr>
          <p:nvPr/>
        </p:nvSpPr>
        <p:spPr>
          <a:xfrm>
            <a:off x="1208173" y="2730349"/>
            <a:ext cx="2943895" cy="384721"/>
          </a:xfrm>
          <a:prstGeom prst="rect">
            <a:avLst/>
          </a:prstGeom>
        </p:spPr>
        <p:txBody>
          <a:bodyPr wrap="square" lIns="91440" tIns="0" rIns="9144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61">
              <a:lnSpc>
                <a:spcPts val="3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DIGITALIZATION</a:t>
            </a:r>
          </a:p>
        </p:txBody>
      </p:sp>
      <p:sp>
        <p:nvSpPr>
          <p:cNvPr id="107" name="Text Placeholder 3"/>
          <p:cNvSpPr txBox="1">
            <a:spLocks/>
          </p:cNvSpPr>
          <p:nvPr/>
        </p:nvSpPr>
        <p:spPr>
          <a:xfrm>
            <a:off x="4382773" y="2738185"/>
            <a:ext cx="3007986" cy="384721"/>
          </a:xfrm>
          <a:prstGeom prst="rect">
            <a:avLst/>
          </a:prstGeom>
        </p:spPr>
        <p:txBody>
          <a:bodyPr wrap="square" lIns="91440" tIns="0" rIns="9144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61">
              <a:lnSpc>
                <a:spcPts val="3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73BB5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VISUALIZATION</a:t>
            </a:r>
          </a:p>
        </p:txBody>
      </p:sp>
      <p:sp>
        <p:nvSpPr>
          <p:cNvPr id="108" name="Text Placeholder 3"/>
          <p:cNvSpPr txBox="1">
            <a:spLocks/>
          </p:cNvSpPr>
          <p:nvPr/>
        </p:nvSpPr>
        <p:spPr>
          <a:xfrm>
            <a:off x="7117326" y="2746148"/>
            <a:ext cx="3353555" cy="384721"/>
          </a:xfrm>
          <a:prstGeom prst="rect">
            <a:avLst/>
          </a:prstGeom>
        </p:spPr>
        <p:txBody>
          <a:bodyPr wrap="square" lIns="91440" tIns="0" rIns="9144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61">
              <a:lnSpc>
                <a:spcPts val="3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OPTIMIZATION</a:t>
            </a:r>
          </a:p>
        </p:txBody>
      </p:sp>
      <p:sp>
        <p:nvSpPr>
          <p:cNvPr id="109" name="Freeform 5"/>
          <p:cNvSpPr>
            <a:spLocks noEditPoints="1"/>
          </p:cNvSpPr>
          <p:nvPr/>
        </p:nvSpPr>
        <p:spPr bwMode="auto">
          <a:xfrm flipH="1">
            <a:off x="2092618" y="3955161"/>
            <a:ext cx="818915" cy="564206"/>
          </a:xfrm>
          <a:custGeom>
            <a:avLst/>
            <a:gdLst>
              <a:gd name="T0" fmla="*/ 141 w 238"/>
              <a:gd name="T1" fmla="*/ 97 h 208"/>
              <a:gd name="T2" fmla="*/ 111 w 238"/>
              <a:gd name="T3" fmla="*/ 97 h 208"/>
              <a:gd name="T4" fmla="*/ 111 w 238"/>
              <a:gd name="T5" fmla="*/ 37 h 208"/>
              <a:gd name="T6" fmla="*/ 104 w 238"/>
              <a:gd name="T7" fmla="*/ 30 h 208"/>
              <a:gd name="T8" fmla="*/ 97 w 238"/>
              <a:gd name="T9" fmla="*/ 37 h 208"/>
              <a:gd name="T10" fmla="*/ 97 w 238"/>
              <a:gd name="T11" fmla="*/ 104 h 208"/>
              <a:gd name="T12" fmla="*/ 104 w 238"/>
              <a:gd name="T13" fmla="*/ 112 h 208"/>
              <a:gd name="T14" fmla="*/ 141 w 238"/>
              <a:gd name="T15" fmla="*/ 112 h 208"/>
              <a:gd name="T16" fmla="*/ 148 w 238"/>
              <a:gd name="T17" fmla="*/ 104 h 208"/>
              <a:gd name="T18" fmla="*/ 141 w 238"/>
              <a:gd name="T19" fmla="*/ 97 h 208"/>
              <a:gd name="T20" fmla="*/ 236 w 238"/>
              <a:gd name="T21" fmla="*/ 84 h 208"/>
              <a:gd name="T22" fmla="*/ 225 w 238"/>
              <a:gd name="T23" fmla="*/ 84 h 208"/>
              <a:gd name="T24" fmla="*/ 208 w 238"/>
              <a:gd name="T25" fmla="*/ 101 h 208"/>
              <a:gd name="T26" fmla="*/ 104 w 238"/>
              <a:gd name="T27" fmla="*/ 0 h 208"/>
              <a:gd name="T28" fmla="*/ 0 w 238"/>
              <a:gd name="T29" fmla="*/ 104 h 208"/>
              <a:gd name="T30" fmla="*/ 104 w 238"/>
              <a:gd name="T31" fmla="*/ 208 h 208"/>
              <a:gd name="T32" fmla="*/ 111 w 238"/>
              <a:gd name="T33" fmla="*/ 200 h 208"/>
              <a:gd name="T34" fmla="*/ 104 w 238"/>
              <a:gd name="T35" fmla="*/ 193 h 208"/>
              <a:gd name="T36" fmla="*/ 15 w 238"/>
              <a:gd name="T37" fmla="*/ 104 h 208"/>
              <a:gd name="T38" fmla="*/ 104 w 238"/>
              <a:gd name="T39" fmla="*/ 15 h 208"/>
              <a:gd name="T40" fmla="*/ 193 w 238"/>
              <a:gd name="T41" fmla="*/ 101 h 208"/>
              <a:gd name="T42" fmla="*/ 176 w 238"/>
              <a:gd name="T43" fmla="*/ 84 h 208"/>
              <a:gd name="T44" fmla="*/ 166 w 238"/>
              <a:gd name="T45" fmla="*/ 84 h 208"/>
              <a:gd name="T46" fmla="*/ 166 w 238"/>
              <a:gd name="T47" fmla="*/ 94 h 208"/>
              <a:gd name="T48" fmla="*/ 195 w 238"/>
              <a:gd name="T49" fmla="*/ 124 h 208"/>
              <a:gd name="T50" fmla="*/ 201 w 238"/>
              <a:gd name="T51" fmla="*/ 126 h 208"/>
              <a:gd name="T52" fmla="*/ 206 w 238"/>
              <a:gd name="T53" fmla="*/ 124 h 208"/>
              <a:gd name="T54" fmla="*/ 236 w 238"/>
              <a:gd name="T55" fmla="*/ 94 h 208"/>
              <a:gd name="T56" fmla="*/ 236 w 238"/>
              <a:gd name="T57" fmla="*/ 8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8" h="208">
                <a:moveTo>
                  <a:pt x="141" y="97"/>
                </a:moveTo>
                <a:cubicBezTo>
                  <a:pt x="111" y="97"/>
                  <a:pt x="111" y="97"/>
                  <a:pt x="111" y="97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1" y="33"/>
                  <a:pt x="108" y="30"/>
                  <a:pt x="104" y="30"/>
                </a:cubicBezTo>
                <a:cubicBezTo>
                  <a:pt x="100" y="30"/>
                  <a:pt x="97" y="33"/>
                  <a:pt x="97" y="37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97" y="108"/>
                  <a:pt x="100" y="112"/>
                  <a:pt x="104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5" y="112"/>
                  <a:pt x="148" y="108"/>
                  <a:pt x="148" y="104"/>
                </a:cubicBezTo>
                <a:cubicBezTo>
                  <a:pt x="148" y="100"/>
                  <a:pt x="145" y="97"/>
                  <a:pt x="141" y="97"/>
                </a:cubicBezTo>
                <a:close/>
                <a:moveTo>
                  <a:pt x="236" y="84"/>
                </a:moveTo>
                <a:cubicBezTo>
                  <a:pt x="232" y="81"/>
                  <a:pt x="228" y="81"/>
                  <a:pt x="225" y="84"/>
                </a:cubicBezTo>
                <a:cubicBezTo>
                  <a:pt x="208" y="101"/>
                  <a:pt x="208" y="101"/>
                  <a:pt x="208" y="101"/>
                </a:cubicBezTo>
                <a:cubicBezTo>
                  <a:pt x="206" y="45"/>
                  <a:pt x="160" y="0"/>
                  <a:pt x="104" y="0"/>
                </a:cubicBezTo>
                <a:cubicBezTo>
                  <a:pt x="47" y="0"/>
                  <a:pt x="0" y="47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ubicBezTo>
                  <a:pt x="108" y="208"/>
                  <a:pt x="111" y="205"/>
                  <a:pt x="111" y="200"/>
                </a:cubicBezTo>
                <a:cubicBezTo>
                  <a:pt x="111" y="196"/>
                  <a:pt x="108" y="193"/>
                  <a:pt x="104" y="193"/>
                </a:cubicBezTo>
                <a:cubicBezTo>
                  <a:pt x="55" y="193"/>
                  <a:pt x="15" y="153"/>
                  <a:pt x="15" y="104"/>
                </a:cubicBezTo>
                <a:cubicBezTo>
                  <a:pt x="15" y="55"/>
                  <a:pt x="55" y="15"/>
                  <a:pt x="104" y="15"/>
                </a:cubicBezTo>
                <a:cubicBezTo>
                  <a:pt x="152" y="15"/>
                  <a:pt x="191" y="53"/>
                  <a:pt x="193" y="101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3" y="81"/>
                  <a:pt x="168" y="81"/>
                  <a:pt x="166" y="84"/>
                </a:cubicBezTo>
                <a:cubicBezTo>
                  <a:pt x="163" y="87"/>
                  <a:pt x="163" y="92"/>
                  <a:pt x="166" y="94"/>
                </a:cubicBezTo>
                <a:cubicBezTo>
                  <a:pt x="195" y="124"/>
                  <a:pt x="195" y="124"/>
                  <a:pt x="195" y="124"/>
                </a:cubicBezTo>
                <a:cubicBezTo>
                  <a:pt x="197" y="125"/>
                  <a:pt x="198" y="126"/>
                  <a:pt x="201" y="126"/>
                </a:cubicBezTo>
                <a:cubicBezTo>
                  <a:pt x="203" y="126"/>
                  <a:pt x="204" y="125"/>
                  <a:pt x="206" y="124"/>
                </a:cubicBezTo>
                <a:cubicBezTo>
                  <a:pt x="236" y="94"/>
                  <a:pt x="236" y="94"/>
                  <a:pt x="236" y="94"/>
                </a:cubicBezTo>
                <a:cubicBezTo>
                  <a:pt x="238" y="91"/>
                  <a:pt x="238" y="87"/>
                  <a:pt x="236" y="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10" name="Freeform 9"/>
          <p:cNvSpPr>
            <a:spLocks noEditPoints="1"/>
          </p:cNvSpPr>
          <p:nvPr/>
        </p:nvSpPr>
        <p:spPr bwMode="auto">
          <a:xfrm>
            <a:off x="5507508" y="3835389"/>
            <a:ext cx="694560" cy="739092"/>
          </a:xfrm>
          <a:custGeom>
            <a:avLst/>
            <a:gdLst>
              <a:gd name="T0" fmla="*/ 124 w 220"/>
              <a:gd name="T1" fmla="*/ 171 h 219"/>
              <a:gd name="T2" fmla="*/ 96 w 220"/>
              <a:gd name="T3" fmla="*/ 151 h 219"/>
              <a:gd name="T4" fmla="*/ 48 w 220"/>
              <a:gd name="T5" fmla="*/ 103 h 219"/>
              <a:gd name="T6" fmla="*/ 76 w 220"/>
              <a:gd name="T7" fmla="*/ 82 h 219"/>
              <a:gd name="T8" fmla="*/ 48 w 220"/>
              <a:gd name="T9" fmla="*/ 103 h 219"/>
              <a:gd name="T10" fmla="*/ 76 w 220"/>
              <a:gd name="T11" fmla="*/ 137 h 219"/>
              <a:gd name="T12" fmla="*/ 48 w 220"/>
              <a:gd name="T13" fmla="*/ 116 h 219"/>
              <a:gd name="T14" fmla="*/ 48 w 220"/>
              <a:gd name="T15" fmla="*/ 171 h 219"/>
              <a:gd name="T16" fmla="*/ 76 w 220"/>
              <a:gd name="T17" fmla="*/ 151 h 219"/>
              <a:gd name="T18" fmla="*/ 48 w 220"/>
              <a:gd name="T19" fmla="*/ 171 h 219"/>
              <a:gd name="T20" fmla="*/ 124 w 220"/>
              <a:gd name="T21" fmla="*/ 137 h 219"/>
              <a:gd name="T22" fmla="*/ 96 w 220"/>
              <a:gd name="T23" fmla="*/ 116 h 219"/>
              <a:gd name="T24" fmla="*/ 144 w 220"/>
              <a:gd name="T25" fmla="*/ 171 h 219"/>
              <a:gd name="T26" fmla="*/ 172 w 220"/>
              <a:gd name="T27" fmla="*/ 151 h 219"/>
              <a:gd name="T28" fmla="*/ 144 w 220"/>
              <a:gd name="T29" fmla="*/ 171 h 219"/>
              <a:gd name="T30" fmla="*/ 172 w 220"/>
              <a:gd name="T31" fmla="*/ 20 h 219"/>
              <a:gd name="T32" fmla="*/ 165 w 220"/>
              <a:gd name="T33" fmla="*/ 0 h 219"/>
              <a:gd name="T34" fmla="*/ 158 w 220"/>
              <a:gd name="T35" fmla="*/ 20 h 219"/>
              <a:gd name="T36" fmla="*/ 117 w 220"/>
              <a:gd name="T37" fmla="*/ 6 h 219"/>
              <a:gd name="T38" fmla="*/ 103 w 220"/>
              <a:gd name="T39" fmla="*/ 6 h 219"/>
              <a:gd name="T40" fmla="*/ 62 w 220"/>
              <a:gd name="T41" fmla="*/ 20 h 219"/>
              <a:gd name="T42" fmla="*/ 55 w 220"/>
              <a:gd name="T43" fmla="*/ 0 h 219"/>
              <a:gd name="T44" fmla="*/ 48 w 220"/>
              <a:gd name="T45" fmla="*/ 20 h 219"/>
              <a:gd name="T46" fmla="*/ 0 w 220"/>
              <a:gd name="T47" fmla="*/ 38 h 219"/>
              <a:gd name="T48" fmla="*/ 18 w 220"/>
              <a:gd name="T49" fmla="*/ 219 h 219"/>
              <a:gd name="T50" fmla="*/ 220 w 220"/>
              <a:gd name="T51" fmla="*/ 201 h 219"/>
              <a:gd name="T52" fmla="*/ 202 w 220"/>
              <a:gd name="T53" fmla="*/ 20 h 219"/>
              <a:gd name="T54" fmla="*/ 202 w 220"/>
              <a:gd name="T55" fmla="*/ 205 h 219"/>
              <a:gd name="T56" fmla="*/ 14 w 220"/>
              <a:gd name="T57" fmla="*/ 201 h 219"/>
              <a:gd name="T58" fmla="*/ 18 w 220"/>
              <a:gd name="T59" fmla="*/ 34 h 219"/>
              <a:gd name="T60" fmla="*/ 48 w 220"/>
              <a:gd name="T61" fmla="*/ 48 h 219"/>
              <a:gd name="T62" fmla="*/ 62 w 220"/>
              <a:gd name="T63" fmla="*/ 48 h 219"/>
              <a:gd name="T64" fmla="*/ 103 w 220"/>
              <a:gd name="T65" fmla="*/ 34 h 219"/>
              <a:gd name="T66" fmla="*/ 110 w 220"/>
              <a:gd name="T67" fmla="*/ 54 h 219"/>
              <a:gd name="T68" fmla="*/ 117 w 220"/>
              <a:gd name="T69" fmla="*/ 34 h 219"/>
              <a:gd name="T70" fmla="*/ 158 w 220"/>
              <a:gd name="T71" fmla="*/ 48 h 219"/>
              <a:gd name="T72" fmla="*/ 172 w 220"/>
              <a:gd name="T73" fmla="*/ 48 h 219"/>
              <a:gd name="T74" fmla="*/ 202 w 220"/>
              <a:gd name="T75" fmla="*/ 34 h 219"/>
              <a:gd name="T76" fmla="*/ 206 w 220"/>
              <a:gd name="T77" fmla="*/ 201 h 219"/>
              <a:gd name="T78" fmla="*/ 124 w 220"/>
              <a:gd name="T79" fmla="*/ 103 h 219"/>
              <a:gd name="T80" fmla="*/ 96 w 220"/>
              <a:gd name="T81" fmla="*/ 82 h 219"/>
              <a:gd name="T82" fmla="*/ 144 w 220"/>
              <a:gd name="T83" fmla="*/ 103 h 219"/>
              <a:gd name="T84" fmla="*/ 172 w 220"/>
              <a:gd name="T85" fmla="*/ 82 h 219"/>
              <a:gd name="T86" fmla="*/ 144 w 220"/>
              <a:gd name="T87" fmla="*/ 103 h 219"/>
              <a:gd name="T88" fmla="*/ 172 w 220"/>
              <a:gd name="T89" fmla="*/ 137 h 219"/>
              <a:gd name="T90" fmla="*/ 144 w 220"/>
              <a:gd name="T91" fmla="*/ 116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0" h="219">
                <a:moveTo>
                  <a:pt x="96" y="171"/>
                </a:moveTo>
                <a:cubicBezTo>
                  <a:pt x="124" y="171"/>
                  <a:pt x="124" y="171"/>
                  <a:pt x="124" y="171"/>
                </a:cubicBezTo>
                <a:cubicBezTo>
                  <a:pt x="124" y="151"/>
                  <a:pt x="124" y="151"/>
                  <a:pt x="124" y="151"/>
                </a:cubicBezTo>
                <a:cubicBezTo>
                  <a:pt x="96" y="151"/>
                  <a:pt x="96" y="151"/>
                  <a:pt x="96" y="151"/>
                </a:cubicBezTo>
                <a:lnTo>
                  <a:pt x="96" y="171"/>
                </a:lnTo>
                <a:close/>
                <a:moveTo>
                  <a:pt x="48" y="103"/>
                </a:moveTo>
                <a:cubicBezTo>
                  <a:pt x="76" y="103"/>
                  <a:pt x="76" y="103"/>
                  <a:pt x="76" y="103"/>
                </a:cubicBezTo>
                <a:cubicBezTo>
                  <a:pt x="76" y="82"/>
                  <a:pt x="76" y="82"/>
                  <a:pt x="76" y="82"/>
                </a:cubicBezTo>
                <a:cubicBezTo>
                  <a:pt x="48" y="82"/>
                  <a:pt x="48" y="82"/>
                  <a:pt x="48" y="82"/>
                </a:cubicBezTo>
                <a:lnTo>
                  <a:pt x="48" y="103"/>
                </a:lnTo>
                <a:close/>
                <a:moveTo>
                  <a:pt x="48" y="137"/>
                </a:moveTo>
                <a:cubicBezTo>
                  <a:pt x="76" y="137"/>
                  <a:pt x="76" y="137"/>
                  <a:pt x="76" y="137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48" y="116"/>
                  <a:pt x="48" y="116"/>
                  <a:pt x="48" y="116"/>
                </a:cubicBezTo>
                <a:lnTo>
                  <a:pt x="48" y="137"/>
                </a:lnTo>
                <a:close/>
                <a:moveTo>
                  <a:pt x="48" y="171"/>
                </a:moveTo>
                <a:cubicBezTo>
                  <a:pt x="76" y="171"/>
                  <a:pt x="76" y="171"/>
                  <a:pt x="76" y="171"/>
                </a:cubicBezTo>
                <a:cubicBezTo>
                  <a:pt x="76" y="151"/>
                  <a:pt x="76" y="151"/>
                  <a:pt x="76" y="151"/>
                </a:cubicBezTo>
                <a:cubicBezTo>
                  <a:pt x="48" y="151"/>
                  <a:pt x="48" y="151"/>
                  <a:pt x="48" y="151"/>
                </a:cubicBezTo>
                <a:lnTo>
                  <a:pt x="48" y="171"/>
                </a:lnTo>
                <a:close/>
                <a:moveTo>
                  <a:pt x="96" y="137"/>
                </a:moveTo>
                <a:cubicBezTo>
                  <a:pt x="124" y="137"/>
                  <a:pt x="124" y="137"/>
                  <a:pt x="124" y="137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96" y="116"/>
                  <a:pt x="96" y="116"/>
                  <a:pt x="96" y="116"/>
                </a:cubicBezTo>
                <a:lnTo>
                  <a:pt x="96" y="137"/>
                </a:lnTo>
                <a:close/>
                <a:moveTo>
                  <a:pt x="144" y="171"/>
                </a:moveTo>
                <a:cubicBezTo>
                  <a:pt x="172" y="171"/>
                  <a:pt x="172" y="171"/>
                  <a:pt x="172" y="171"/>
                </a:cubicBezTo>
                <a:cubicBezTo>
                  <a:pt x="172" y="151"/>
                  <a:pt x="172" y="151"/>
                  <a:pt x="172" y="151"/>
                </a:cubicBezTo>
                <a:cubicBezTo>
                  <a:pt x="144" y="151"/>
                  <a:pt x="144" y="151"/>
                  <a:pt x="144" y="151"/>
                </a:cubicBezTo>
                <a:lnTo>
                  <a:pt x="144" y="171"/>
                </a:lnTo>
                <a:close/>
                <a:moveTo>
                  <a:pt x="202" y="20"/>
                </a:moveTo>
                <a:cubicBezTo>
                  <a:pt x="172" y="20"/>
                  <a:pt x="172" y="20"/>
                  <a:pt x="172" y="20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3"/>
                  <a:pt x="169" y="0"/>
                  <a:pt x="165" y="0"/>
                </a:cubicBezTo>
                <a:cubicBezTo>
                  <a:pt x="161" y="0"/>
                  <a:pt x="158" y="3"/>
                  <a:pt x="158" y="6"/>
                </a:cubicBezTo>
                <a:cubicBezTo>
                  <a:pt x="158" y="20"/>
                  <a:pt x="158" y="20"/>
                  <a:pt x="158" y="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3"/>
                  <a:pt x="114" y="0"/>
                  <a:pt x="110" y="0"/>
                </a:cubicBezTo>
                <a:cubicBezTo>
                  <a:pt x="106" y="0"/>
                  <a:pt x="103" y="3"/>
                  <a:pt x="103" y="6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3"/>
                  <a:pt x="59" y="0"/>
                  <a:pt x="55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20"/>
                  <a:pt x="48" y="20"/>
                  <a:pt x="4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8" y="20"/>
                  <a:pt x="0" y="28"/>
                  <a:pt x="0" y="38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1"/>
                  <a:pt x="8" y="219"/>
                  <a:pt x="18" y="219"/>
                </a:cubicBezTo>
                <a:cubicBezTo>
                  <a:pt x="202" y="219"/>
                  <a:pt x="202" y="219"/>
                  <a:pt x="202" y="219"/>
                </a:cubicBezTo>
                <a:cubicBezTo>
                  <a:pt x="212" y="219"/>
                  <a:pt x="220" y="211"/>
                  <a:pt x="220" y="201"/>
                </a:cubicBezTo>
                <a:cubicBezTo>
                  <a:pt x="220" y="38"/>
                  <a:pt x="220" y="38"/>
                  <a:pt x="220" y="38"/>
                </a:cubicBezTo>
                <a:cubicBezTo>
                  <a:pt x="220" y="28"/>
                  <a:pt x="212" y="20"/>
                  <a:pt x="202" y="20"/>
                </a:cubicBezTo>
                <a:close/>
                <a:moveTo>
                  <a:pt x="206" y="201"/>
                </a:moveTo>
                <a:cubicBezTo>
                  <a:pt x="206" y="203"/>
                  <a:pt x="204" y="205"/>
                  <a:pt x="202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6" y="205"/>
                  <a:pt x="14" y="203"/>
                  <a:pt x="14" y="201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6"/>
                  <a:pt x="16" y="34"/>
                  <a:pt x="1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51"/>
                  <a:pt x="51" y="54"/>
                  <a:pt x="55" y="54"/>
                </a:cubicBezTo>
                <a:cubicBezTo>
                  <a:pt x="59" y="54"/>
                  <a:pt x="62" y="51"/>
                  <a:pt x="62" y="48"/>
                </a:cubicBezTo>
                <a:cubicBezTo>
                  <a:pt x="62" y="34"/>
                  <a:pt x="62" y="34"/>
                  <a:pt x="62" y="34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51"/>
                  <a:pt x="106" y="54"/>
                  <a:pt x="110" y="54"/>
                </a:cubicBezTo>
                <a:cubicBezTo>
                  <a:pt x="114" y="54"/>
                  <a:pt x="117" y="51"/>
                  <a:pt x="117" y="48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48"/>
                  <a:pt x="158" y="48"/>
                  <a:pt x="158" y="48"/>
                </a:cubicBezTo>
                <a:cubicBezTo>
                  <a:pt x="158" y="51"/>
                  <a:pt x="161" y="54"/>
                  <a:pt x="165" y="54"/>
                </a:cubicBezTo>
                <a:cubicBezTo>
                  <a:pt x="169" y="54"/>
                  <a:pt x="172" y="51"/>
                  <a:pt x="172" y="4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202" y="34"/>
                  <a:pt x="202" y="34"/>
                  <a:pt x="202" y="34"/>
                </a:cubicBezTo>
                <a:cubicBezTo>
                  <a:pt x="204" y="34"/>
                  <a:pt x="206" y="36"/>
                  <a:pt x="206" y="38"/>
                </a:cubicBezTo>
                <a:lnTo>
                  <a:pt x="206" y="201"/>
                </a:lnTo>
                <a:close/>
                <a:moveTo>
                  <a:pt x="96" y="103"/>
                </a:moveTo>
                <a:cubicBezTo>
                  <a:pt x="124" y="103"/>
                  <a:pt x="124" y="103"/>
                  <a:pt x="124" y="103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96" y="82"/>
                  <a:pt x="96" y="82"/>
                  <a:pt x="96" y="82"/>
                </a:cubicBezTo>
                <a:lnTo>
                  <a:pt x="96" y="103"/>
                </a:lnTo>
                <a:close/>
                <a:moveTo>
                  <a:pt x="144" y="103"/>
                </a:moveTo>
                <a:cubicBezTo>
                  <a:pt x="172" y="103"/>
                  <a:pt x="172" y="103"/>
                  <a:pt x="172" y="103"/>
                </a:cubicBezTo>
                <a:cubicBezTo>
                  <a:pt x="172" y="82"/>
                  <a:pt x="172" y="82"/>
                  <a:pt x="172" y="82"/>
                </a:cubicBezTo>
                <a:cubicBezTo>
                  <a:pt x="144" y="82"/>
                  <a:pt x="144" y="82"/>
                  <a:pt x="144" y="82"/>
                </a:cubicBezTo>
                <a:lnTo>
                  <a:pt x="144" y="103"/>
                </a:lnTo>
                <a:close/>
                <a:moveTo>
                  <a:pt x="144" y="137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16"/>
                  <a:pt x="172" y="116"/>
                  <a:pt x="172" y="116"/>
                </a:cubicBezTo>
                <a:cubicBezTo>
                  <a:pt x="144" y="116"/>
                  <a:pt x="144" y="116"/>
                  <a:pt x="144" y="116"/>
                </a:cubicBezTo>
                <a:lnTo>
                  <a:pt x="144" y="13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11" name="Freeform 13"/>
          <p:cNvSpPr>
            <a:spLocks noEditPoints="1"/>
          </p:cNvSpPr>
          <p:nvPr/>
        </p:nvSpPr>
        <p:spPr bwMode="auto">
          <a:xfrm>
            <a:off x="8371795" y="3867604"/>
            <a:ext cx="844618" cy="631961"/>
          </a:xfrm>
          <a:custGeom>
            <a:avLst/>
            <a:gdLst>
              <a:gd name="T0" fmla="*/ 264 w 266"/>
              <a:gd name="T1" fmla="*/ 82 h 171"/>
              <a:gd name="T2" fmla="*/ 133 w 266"/>
              <a:gd name="T3" fmla="*/ 0 h 171"/>
              <a:gd name="T4" fmla="*/ 2 w 266"/>
              <a:gd name="T5" fmla="*/ 82 h 171"/>
              <a:gd name="T6" fmla="*/ 2 w 266"/>
              <a:gd name="T7" fmla="*/ 89 h 171"/>
              <a:gd name="T8" fmla="*/ 133 w 266"/>
              <a:gd name="T9" fmla="*/ 171 h 171"/>
              <a:gd name="T10" fmla="*/ 264 w 266"/>
              <a:gd name="T11" fmla="*/ 89 h 171"/>
              <a:gd name="T12" fmla="*/ 264 w 266"/>
              <a:gd name="T13" fmla="*/ 82 h 171"/>
              <a:gd name="T14" fmla="*/ 133 w 266"/>
              <a:gd name="T15" fmla="*/ 159 h 171"/>
              <a:gd name="T16" fmla="*/ 14 w 266"/>
              <a:gd name="T17" fmla="*/ 86 h 171"/>
              <a:gd name="T18" fmla="*/ 133 w 266"/>
              <a:gd name="T19" fmla="*/ 12 h 171"/>
              <a:gd name="T20" fmla="*/ 252 w 266"/>
              <a:gd name="T21" fmla="*/ 86 h 171"/>
              <a:gd name="T22" fmla="*/ 133 w 266"/>
              <a:gd name="T23" fmla="*/ 159 h 171"/>
              <a:gd name="T24" fmla="*/ 154 w 266"/>
              <a:gd name="T25" fmla="*/ 55 h 171"/>
              <a:gd name="T26" fmla="*/ 143 w 266"/>
              <a:gd name="T27" fmla="*/ 53 h 171"/>
              <a:gd name="T28" fmla="*/ 110 w 266"/>
              <a:gd name="T29" fmla="*/ 86 h 171"/>
              <a:gd name="T30" fmla="*/ 110 w 266"/>
              <a:gd name="T31" fmla="*/ 89 h 171"/>
              <a:gd name="T32" fmla="*/ 113 w 266"/>
              <a:gd name="T33" fmla="*/ 92 h 171"/>
              <a:gd name="T34" fmla="*/ 114 w 266"/>
              <a:gd name="T35" fmla="*/ 92 h 171"/>
              <a:gd name="T36" fmla="*/ 117 w 266"/>
              <a:gd name="T37" fmla="*/ 88 h 171"/>
              <a:gd name="T38" fmla="*/ 117 w 266"/>
              <a:gd name="T39" fmla="*/ 86 h 171"/>
              <a:gd name="T40" fmla="*/ 143 w 266"/>
              <a:gd name="T41" fmla="*/ 60 h 171"/>
              <a:gd name="T42" fmla="*/ 152 w 266"/>
              <a:gd name="T43" fmla="*/ 61 h 171"/>
              <a:gd name="T44" fmla="*/ 156 w 266"/>
              <a:gd name="T45" fmla="*/ 59 h 171"/>
              <a:gd name="T46" fmla="*/ 154 w 266"/>
              <a:gd name="T47" fmla="*/ 55 h 171"/>
              <a:gd name="T48" fmla="*/ 133 w 266"/>
              <a:gd name="T49" fmla="*/ 29 h 171"/>
              <a:gd name="T50" fmla="*/ 77 w 266"/>
              <a:gd name="T51" fmla="*/ 86 h 171"/>
              <a:gd name="T52" fmla="*/ 133 w 266"/>
              <a:gd name="T53" fmla="*/ 142 h 171"/>
              <a:gd name="T54" fmla="*/ 189 w 266"/>
              <a:gd name="T55" fmla="*/ 86 h 171"/>
              <a:gd name="T56" fmla="*/ 133 w 266"/>
              <a:gd name="T57" fmla="*/ 29 h 171"/>
              <a:gd name="T58" fmla="*/ 133 w 266"/>
              <a:gd name="T59" fmla="*/ 130 h 171"/>
              <a:gd name="T60" fmla="*/ 89 w 266"/>
              <a:gd name="T61" fmla="*/ 86 h 171"/>
              <a:gd name="T62" fmla="*/ 133 w 266"/>
              <a:gd name="T63" fmla="*/ 41 h 171"/>
              <a:gd name="T64" fmla="*/ 177 w 266"/>
              <a:gd name="T65" fmla="*/ 86 h 171"/>
              <a:gd name="T66" fmla="*/ 133 w 266"/>
              <a:gd name="T67" fmla="*/ 13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6" h="171">
                <a:moveTo>
                  <a:pt x="264" y="82"/>
                </a:moveTo>
                <a:cubicBezTo>
                  <a:pt x="262" y="79"/>
                  <a:pt x="205" y="0"/>
                  <a:pt x="133" y="0"/>
                </a:cubicBezTo>
                <a:cubicBezTo>
                  <a:pt x="61" y="0"/>
                  <a:pt x="4" y="79"/>
                  <a:pt x="2" y="82"/>
                </a:cubicBezTo>
                <a:cubicBezTo>
                  <a:pt x="0" y="84"/>
                  <a:pt x="0" y="87"/>
                  <a:pt x="2" y="89"/>
                </a:cubicBezTo>
                <a:cubicBezTo>
                  <a:pt x="4" y="92"/>
                  <a:pt x="61" y="171"/>
                  <a:pt x="133" y="171"/>
                </a:cubicBezTo>
                <a:cubicBezTo>
                  <a:pt x="205" y="171"/>
                  <a:pt x="262" y="92"/>
                  <a:pt x="264" y="89"/>
                </a:cubicBezTo>
                <a:cubicBezTo>
                  <a:pt x="266" y="87"/>
                  <a:pt x="266" y="84"/>
                  <a:pt x="264" y="82"/>
                </a:cubicBezTo>
                <a:close/>
                <a:moveTo>
                  <a:pt x="133" y="159"/>
                </a:moveTo>
                <a:cubicBezTo>
                  <a:pt x="75" y="159"/>
                  <a:pt x="26" y="101"/>
                  <a:pt x="14" y="86"/>
                </a:cubicBezTo>
                <a:cubicBezTo>
                  <a:pt x="26" y="70"/>
                  <a:pt x="75" y="12"/>
                  <a:pt x="133" y="12"/>
                </a:cubicBezTo>
                <a:cubicBezTo>
                  <a:pt x="191" y="12"/>
                  <a:pt x="240" y="71"/>
                  <a:pt x="252" y="86"/>
                </a:cubicBezTo>
                <a:cubicBezTo>
                  <a:pt x="240" y="101"/>
                  <a:pt x="191" y="159"/>
                  <a:pt x="133" y="159"/>
                </a:cubicBezTo>
                <a:close/>
                <a:moveTo>
                  <a:pt x="154" y="55"/>
                </a:moveTo>
                <a:cubicBezTo>
                  <a:pt x="150" y="53"/>
                  <a:pt x="147" y="53"/>
                  <a:pt x="143" y="53"/>
                </a:cubicBezTo>
                <a:cubicBezTo>
                  <a:pt x="124" y="53"/>
                  <a:pt x="110" y="67"/>
                  <a:pt x="110" y="86"/>
                </a:cubicBezTo>
                <a:cubicBezTo>
                  <a:pt x="110" y="87"/>
                  <a:pt x="110" y="88"/>
                  <a:pt x="110" y="89"/>
                </a:cubicBezTo>
                <a:cubicBezTo>
                  <a:pt x="110" y="91"/>
                  <a:pt x="112" y="92"/>
                  <a:pt x="113" y="92"/>
                </a:cubicBezTo>
                <a:cubicBezTo>
                  <a:pt x="113" y="92"/>
                  <a:pt x="114" y="92"/>
                  <a:pt x="114" y="92"/>
                </a:cubicBezTo>
                <a:cubicBezTo>
                  <a:pt x="116" y="92"/>
                  <a:pt x="117" y="90"/>
                  <a:pt x="117" y="88"/>
                </a:cubicBezTo>
                <a:cubicBezTo>
                  <a:pt x="117" y="87"/>
                  <a:pt x="117" y="86"/>
                  <a:pt x="117" y="86"/>
                </a:cubicBezTo>
                <a:cubicBezTo>
                  <a:pt x="117" y="71"/>
                  <a:pt x="128" y="60"/>
                  <a:pt x="143" y="60"/>
                </a:cubicBezTo>
                <a:cubicBezTo>
                  <a:pt x="146" y="60"/>
                  <a:pt x="149" y="60"/>
                  <a:pt x="152" y="61"/>
                </a:cubicBezTo>
                <a:cubicBezTo>
                  <a:pt x="153" y="62"/>
                  <a:pt x="155" y="61"/>
                  <a:pt x="156" y="59"/>
                </a:cubicBezTo>
                <a:cubicBezTo>
                  <a:pt x="157" y="57"/>
                  <a:pt x="156" y="55"/>
                  <a:pt x="154" y="55"/>
                </a:cubicBezTo>
                <a:close/>
                <a:moveTo>
                  <a:pt x="133" y="29"/>
                </a:moveTo>
                <a:cubicBezTo>
                  <a:pt x="102" y="29"/>
                  <a:pt x="77" y="54"/>
                  <a:pt x="77" y="86"/>
                </a:cubicBezTo>
                <a:cubicBezTo>
                  <a:pt x="77" y="117"/>
                  <a:pt x="102" y="142"/>
                  <a:pt x="133" y="142"/>
                </a:cubicBezTo>
                <a:cubicBezTo>
                  <a:pt x="164" y="142"/>
                  <a:pt x="189" y="117"/>
                  <a:pt x="189" y="86"/>
                </a:cubicBezTo>
                <a:cubicBezTo>
                  <a:pt x="189" y="54"/>
                  <a:pt x="164" y="29"/>
                  <a:pt x="133" y="29"/>
                </a:cubicBezTo>
                <a:close/>
                <a:moveTo>
                  <a:pt x="133" y="130"/>
                </a:moveTo>
                <a:cubicBezTo>
                  <a:pt x="109" y="130"/>
                  <a:pt x="89" y="110"/>
                  <a:pt x="89" y="86"/>
                </a:cubicBezTo>
                <a:cubicBezTo>
                  <a:pt x="89" y="61"/>
                  <a:pt x="109" y="41"/>
                  <a:pt x="133" y="41"/>
                </a:cubicBezTo>
                <a:cubicBezTo>
                  <a:pt x="157" y="41"/>
                  <a:pt x="177" y="61"/>
                  <a:pt x="177" y="86"/>
                </a:cubicBezTo>
                <a:cubicBezTo>
                  <a:pt x="177" y="110"/>
                  <a:pt x="157" y="130"/>
                  <a:pt x="133" y="13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12" name="Text Placeholder 3"/>
          <p:cNvSpPr txBox="1">
            <a:spLocks/>
          </p:cNvSpPr>
          <p:nvPr/>
        </p:nvSpPr>
        <p:spPr>
          <a:xfrm>
            <a:off x="4138265" y="5938954"/>
            <a:ext cx="1343889" cy="384721"/>
          </a:xfrm>
          <a:prstGeom prst="rect">
            <a:avLst/>
          </a:prstGeom>
        </p:spPr>
        <p:txBody>
          <a:bodyPr wrap="square" lIns="91440" tIns="0" rIns="9144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61">
              <a:lnSpc>
                <a:spcPts val="3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</a:t>
            </a:r>
          </a:p>
        </p:txBody>
      </p:sp>
      <p:sp>
        <p:nvSpPr>
          <p:cNvPr id="113" name="Text Placeholder 3"/>
          <p:cNvSpPr txBox="1">
            <a:spLocks/>
          </p:cNvSpPr>
          <p:nvPr/>
        </p:nvSpPr>
        <p:spPr>
          <a:xfrm>
            <a:off x="2594926" y="5959655"/>
            <a:ext cx="6583680" cy="384721"/>
          </a:xfrm>
          <a:prstGeom prst="rect">
            <a:avLst/>
          </a:prstGeom>
        </p:spPr>
        <p:txBody>
          <a:bodyPr wrap="square" lIns="91440" tIns="0" rIns="9144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61">
              <a:lnSpc>
                <a:spcPts val="3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73BB5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</a:t>
            </a: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3531443" y="5953189"/>
            <a:ext cx="6583680" cy="384721"/>
          </a:xfrm>
          <a:prstGeom prst="rect">
            <a:avLst/>
          </a:prstGeom>
        </p:spPr>
        <p:txBody>
          <a:bodyPr wrap="square" lIns="91440" tIns="0" rIns="9144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61">
              <a:lnSpc>
                <a:spcPts val="3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003764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20000" fill="hold" grpId="0" nodeType="withEffect" p14:presetBounceEnd="80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20000" fill="hold" grpId="0" nodeType="withEffect" p14:presetBounceEnd="80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0000" fill="hold" grpId="0" nodeType="withEffect" p14:presetBounceEnd="80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20000" fill="hold" grpId="0" nodeType="withEffect" p14:presetBounceEnd="80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20000" fill="hold" grpId="0" nodeType="withEffect" p14:presetBounceEnd="80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20000" fill="hold" grpId="0" nodeType="withEffect" p14:presetBounceEnd="80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/>
          <p:bldP spid="107" grpId="0"/>
          <p:bldP spid="108" grpId="0"/>
          <p:bldP spid="112" grpId="0"/>
          <p:bldP spid="113" grpId="0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2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2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2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2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2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/>
          <p:bldP spid="107" grpId="0"/>
          <p:bldP spid="108" grpId="0"/>
          <p:bldP spid="112" grpId="0"/>
          <p:bldP spid="113" grpId="0"/>
          <p:bldP spid="11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45143"/>
            <a:ext cx="11538857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SMART FACTORY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DVO - EXAMPLE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168" y="918649"/>
            <a:ext cx="7694801" cy="463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019339" y="5750036"/>
            <a:ext cx="3524461" cy="361507"/>
          </a:xfrm>
          <a:prstGeom prst="roundRect">
            <a:avLst>
              <a:gd name="adj" fmla="val 874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3843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Digitalization, Visualization, Optimization</a:t>
            </a:r>
          </a:p>
        </p:txBody>
      </p:sp>
    </p:spTree>
    <p:extLst>
      <p:ext uri="{BB962C8B-B14F-4D97-AF65-F5344CB8AC3E}">
        <p14:creationId xmlns:p14="http://schemas.microsoft.com/office/powerpoint/2010/main" val="257513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67" y="83575"/>
            <a:ext cx="10515600" cy="69002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SMART FACTORY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ELEMENTS, PLATFORM, CONTROL, PHASES</a:t>
            </a:r>
          </a:p>
        </p:txBody>
      </p:sp>
      <p:sp>
        <p:nvSpPr>
          <p:cNvPr id="234" name="sIDEBARbg"/>
          <p:cNvSpPr>
            <a:spLocks/>
          </p:cNvSpPr>
          <p:nvPr/>
        </p:nvSpPr>
        <p:spPr bwMode="auto">
          <a:xfrm>
            <a:off x="2880686" y="965433"/>
            <a:ext cx="8974180" cy="3375943"/>
          </a:xfrm>
          <a:prstGeom prst="roundRect">
            <a:avLst>
              <a:gd name="adj" fmla="val 8135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marL="0" marR="0" lvl="0" indent="0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235" name="sIDEBARbg"/>
          <p:cNvSpPr>
            <a:spLocks/>
          </p:cNvSpPr>
          <p:nvPr/>
        </p:nvSpPr>
        <p:spPr bwMode="auto">
          <a:xfrm>
            <a:off x="2915577" y="4521117"/>
            <a:ext cx="8038994" cy="1108344"/>
          </a:xfrm>
          <a:prstGeom prst="roundRect">
            <a:avLst>
              <a:gd name="adj" fmla="val 8135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marL="0" marR="0" lvl="0" indent="0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Roboto"/>
            </a:endParaRPr>
          </a:p>
        </p:txBody>
      </p:sp>
      <p:cxnSp>
        <p:nvCxnSpPr>
          <p:cNvPr id="236" name="Straight Arrow Connector 235"/>
          <p:cNvCxnSpPr/>
          <p:nvPr/>
        </p:nvCxnSpPr>
        <p:spPr>
          <a:xfrm>
            <a:off x="2075666" y="2488834"/>
            <a:ext cx="785100" cy="0"/>
          </a:xfrm>
          <a:prstGeom prst="straightConnector1">
            <a:avLst/>
          </a:prstGeom>
          <a:noFill/>
          <a:ln w="2540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oval"/>
            <a:tailEnd type="arrow"/>
          </a:ln>
          <a:effectLst/>
        </p:spPr>
      </p:cxnSp>
      <p:cxnSp>
        <p:nvCxnSpPr>
          <p:cNvPr id="237" name="Straight Arrow Connector 236"/>
          <p:cNvCxnSpPr/>
          <p:nvPr/>
        </p:nvCxnSpPr>
        <p:spPr>
          <a:xfrm>
            <a:off x="2075666" y="3759358"/>
            <a:ext cx="785100" cy="0"/>
          </a:xfrm>
          <a:prstGeom prst="straightConnector1">
            <a:avLst/>
          </a:prstGeom>
          <a:noFill/>
          <a:ln w="2540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oval"/>
            <a:tailEnd type="arrow"/>
          </a:ln>
          <a:effectLst/>
        </p:spPr>
      </p:cxnSp>
      <p:sp>
        <p:nvSpPr>
          <p:cNvPr id="239" name="Rectangle 238"/>
          <p:cNvSpPr/>
          <p:nvPr/>
        </p:nvSpPr>
        <p:spPr>
          <a:xfrm>
            <a:off x="834729" y="2272991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61"/>
            <a:r>
              <a:rPr lang="en-US" sz="1600" dirty="0">
                <a:solidFill>
                  <a:srgbClr val="1B1B1B"/>
                </a:solidFill>
                <a:latin typeface="Roboto"/>
              </a:rPr>
              <a:t>Enablers</a:t>
            </a:r>
          </a:p>
        </p:txBody>
      </p:sp>
      <p:sp>
        <p:nvSpPr>
          <p:cNvPr id="240" name="Freeform 21"/>
          <p:cNvSpPr>
            <a:spLocks noEditPoints="1"/>
          </p:cNvSpPr>
          <p:nvPr/>
        </p:nvSpPr>
        <p:spPr bwMode="auto">
          <a:xfrm>
            <a:off x="289678" y="2271489"/>
            <a:ext cx="441842" cy="337707"/>
          </a:xfrm>
          <a:custGeom>
            <a:avLst/>
            <a:gdLst>
              <a:gd name="T0" fmla="*/ 430 w 1476"/>
              <a:gd name="T1" fmla="*/ 1072 h 1401"/>
              <a:gd name="T2" fmla="*/ 365 w 1476"/>
              <a:gd name="T3" fmla="*/ 1120 h 1401"/>
              <a:gd name="T4" fmla="*/ 440 w 1476"/>
              <a:gd name="T5" fmla="*/ 1091 h 1401"/>
              <a:gd name="T6" fmla="*/ 443 w 1476"/>
              <a:gd name="T7" fmla="*/ 1074 h 1401"/>
              <a:gd name="T8" fmla="*/ 753 w 1476"/>
              <a:gd name="T9" fmla="*/ 995 h 1401"/>
              <a:gd name="T10" fmla="*/ 59 w 1476"/>
              <a:gd name="T11" fmla="*/ 995 h 1401"/>
              <a:gd name="T12" fmla="*/ 328 w 1476"/>
              <a:gd name="T13" fmla="*/ 715 h 1401"/>
              <a:gd name="T14" fmla="*/ 367 w 1476"/>
              <a:gd name="T15" fmla="*/ 754 h 1401"/>
              <a:gd name="T16" fmla="*/ 491 w 1476"/>
              <a:gd name="T17" fmla="*/ 617 h 1401"/>
              <a:gd name="T18" fmla="*/ 367 w 1476"/>
              <a:gd name="T19" fmla="*/ 481 h 1401"/>
              <a:gd name="T20" fmla="*/ 328 w 1476"/>
              <a:gd name="T21" fmla="*/ 524 h 1401"/>
              <a:gd name="T22" fmla="*/ 0 w 1476"/>
              <a:gd name="T23" fmla="*/ 995 h 1401"/>
              <a:gd name="T24" fmla="*/ 811 w 1476"/>
              <a:gd name="T25" fmla="*/ 995 h 1401"/>
              <a:gd name="T26" fmla="*/ 1323 w 1476"/>
              <a:gd name="T27" fmla="*/ 153 h 1401"/>
              <a:gd name="T28" fmla="*/ 983 w 1476"/>
              <a:gd name="T29" fmla="*/ 478 h 1401"/>
              <a:gd name="T30" fmla="*/ 998 w 1476"/>
              <a:gd name="T31" fmla="*/ 493 h 1401"/>
              <a:gd name="T32" fmla="*/ 1323 w 1476"/>
              <a:gd name="T33" fmla="*/ 153 h 1401"/>
              <a:gd name="T34" fmla="*/ 1232 w 1476"/>
              <a:gd name="T35" fmla="*/ 134 h 1401"/>
              <a:gd name="T36" fmla="*/ 935 w 1476"/>
              <a:gd name="T37" fmla="*/ 445 h 1401"/>
              <a:gd name="T38" fmla="*/ 1246 w 1476"/>
              <a:gd name="T39" fmla="*/ 148 h 1401"/>
              <a:gd name="T40" fmla="*/ 1328 w 1476"/>
              <a:gd name="T41" fmla="*/ 229 h 1401"/>
              <a:gd name="T42" fmla="*/ 1031 w 1476"/>
              <a:gd name="T43" fmla="*/ 541 h 1401"/>
              <a:gd name="T44" fmla="*/ 1342 w 1476"/>
              <a:gd name="T45" fmla="*/ 244 h 1401"/>
              <a:gd name="T46" fmla="*/ 1328 w 1476"/>
              <a:gd name="T47" fmla="*/ 229 h 1401"/>
              <a:gd name="T48" fmla="*/ 1153 w 1476"/>
              <a:gd name="T49" fmla="*/ 70 h 1401"/>
              <a:gd name="T50" fmla="*/ 776 w 1476"/>
              <a:gd name="T51" fmla="*/ 446 h 1401"/>
              <a:gd name="T52" fmla="*/ 770 w 1476"/>
              <a:gd name="T53" fmla="*/ 463 h 1401"/>
              <a:gd name="T54" fmla="*/ 736 w 1476"/>
              <a:gd name="T55" fmla="*/ 566 h 1401"/>
              <a:gd name="T56" fmla="*/ 688 w 1476"/>
              <a:gd name="T57" fmla="*/ 655 h 1401"/>
              <a:gd name="T58" fmla="*/ 427 w 1476"/>
              <a:gd name="T59" fmla="*/ 958 h 1401"/>
              <a:gd name="T60" fmla="*/ 353 w 1476"/>
              <a:gd name="T61" fmla="*/ 982 h 1401"/>
              <a:gd name="T62" fmla="*/ 285 w 1476"/>
              <a:gd name="T63" fmla="*/ 1138 h 1401"/>
              <a:gd name="T64" fmla="*/ 363 w 1476"/>
              <a:gd name="T65" fmla="*/ 1194 h 1401"/>
              <a:gd name="T66" fmla="*/ 505 w 1476"/>
              <a:gd name="T67" fmla="*/ 1109 h 1401"/>
              <a:gd name="T68" fmla="*/ 800 w 1476"/>
              <a:gd name="T69" fmla="*/ 767 h 1401"/>
              <a:gd name="T70" fmla="*/ 896 w 1476"/>
              <a:gd name="T71" fmla="*/ 788 h 1401"/>
              <a:gd name="T72" fmla="*/ 1012 w 1476"/>
              <a:gd name="T73" fmla="*/ 706 h 1401"/>
              <a:gd name="T74" fmla="*/ 1029 w 1476"/>
              <a:gd name="T75" fmla="*/ 700 h 1401"/>
              <a:gd name="T76" fmla="*/ 1406 w 1476"/>
              <a:gd name="T77" fmla="*/ 323 h 1401"/>
              <a:gd name="T78" fmla="*/ 483 w 1476"/>
              <a:gd name="T79" fmla="*/ 1023 h 1401"/>
              <a:gd name="T80" fmla="*/ 465 w 1476"/>
              <a:gd name="T81" fmla="*/ 1090 h 1401"/>
              <a:gd name="T82" fmla="*/ 327 w 1476"/>
              <a:gd name="T83" fmla="*/ 1119 h 1401"/>
              <a:gd name="T84" fmla="*/ 442 w 1476"/>
              <a:gd name="T85" fmla="*/ 999 h 1401"/>
              <a:gd name="T86" fmla="*/ 740 w 1476"/>
              <a:gd name="T87" fmla="*/ 706 h 1401"/>
              <a:gd name="T88" fmla="*/ 483 w 1476"/>
              <a:gd name="T89" fmla="*/ 1023 h 1401"/>
              <a:gd name="T90" fmla="*/ 851 w 1476"/>
              <a:gd name="T91" fmla="*/ 757 h 1401"/>
              <a:gd name="T92" fmla="*/ 755 w 1476"/>
              <a:gd name="T93" fmla="*/ 661 h 1401"/>
              <a:gd name="T94" fmla="*/ 718 w 1476"/>
              <a:gd name="T95" fmla="*/ 610 h 1401"/>
              <a:gd name="T96" fmla="*/ 865 w 1476"/>
              <a:gd name="T97" fmla="*/ 743 h 1401"/>
              <a:gd name="T98" fmla="*/ 868 w 1476"/>
              <a:gd name="T99" fmla="*/ 747 h 1401"/>
              <a:gd name="T100" fmla="*/ 886 w 1476"/>
              <a:gd name="T101" fmla="*/ 703 h 1401"/>
              <a:gd name="T102" fmla="*/ 788 w 1476"/>
              <a:gd name="T103" fmla="*/ 567 h 1401"/>
              <a:gd name="T104" fmla="*/ 886 w 1476"/>
              <a:gd name="T105" fmla="*/ 703 h 1401"/>
              <a:gd name="T106" fmla="*/ 797 w 1476"/>
              <a:gd name="T107" fmla="*/ 548 h 1401"/>
              <a:gd name="T108" fmla="*/ 966 w 1476"/>
              <a:gd name="T109" fmla="*/ 667 h 1401"/>
              <a:gd name="T110" fmla="*/ 1375 w 1476"/>
              <a:gd name="T111" fmla="*/ 291 h 1401"/>
              <a:gd name="T112" fmla="*/ 823 w 1476"/>
              <a:gd name="T113" fmla="*/ 462 h 1401"/>
              <a:gd name="T114" fmla="*/ 1375 w 1476"/>
              <a:gd name="T115" fmla="*/ 101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76" h="1401">
                <a:moveTo>
                  <a:pt x="443" y="1074"/>
                </a:moveTo>
                <a:cubicBezTo>
                  <a:pt x="439" y="1071"/>
                  <a:pt x="434" y="1070"/>
                  <a:pt x="430" y="1072"/>
                </a:cubicBezTo>
                <a:cubicBezTo>
                  <a:pt x="370" y="1105"/>
                  <a:pt x="370" y="1105"/>
                  <a:pt x="370" y="1105"/>
                </a:cubicBezTo>
                <a:cubicBezTo>
                  <a:pt x="364" y="1108"/>
                  <a:pt x="362" y="1114"/>
                  <a:pt x="365" y="1120"/>
                </a:cubicBezTo>
                <a:cubicBezTo>
                  <a:pt x="368" y="1125"/>
                  <a:pt x="375" y="1127"/>
                  <a:pt x="380" y="1124"/>
                </a:cubicBezTo>
                <a:cubicBezTo>
                  <a:pt x="440" y="1091"/>
                  <a:pt x="440" y="1091"/>
                  <a:pt x="440" y="1091"/>
                </a:cubicBezTo>
                <a:cubicBezTo>
                  <a:pt x="445" y="1088"/>
                  <a:pt x="447" y="1082"/>
                  <a:pt x="445" y="1077"/>
                </a:cubicBezTo>
                <a:cubicBezTo>
                  <a:pt x="444" y="1076"/>
                  <a:pt x="443" y="1075"/>
                  <a:pt x="443" y="1074"/>
                </a:cubicBezTo>
                <a:close/>
                <a:moveTo>
                  <a:pt x="780" y="968"/>
                </a:moveTo>
                <a:cubicBezTo>
                  <a:pt x="764" y="968"/>
                  <a:pt x="753" y="980"/>
                  <a:pt x="753" y="995"/>
                </a:cubicBezTo>
                <a:cubicBezTo>
                  <a:pt x="753" y="1186"/>
                  <a:pt x="597" y="1342"/>
                  <a:pt x="406" y="1342"/>
                </a:cubicBezTo>
                <a:cubicBezTo>
                  <a:pt x="215" y="1342"/>
                  <a:pt x="59" y="1186"/>
                  <a:pt x="59" y="995"/>
                </a:cubicBezTo>
                <a:cubicBezTo>
                  <a:pt x="59" y="808"/>
                  <a:pt x="207" y="656"/>
                  <a:pt x="394" y="649"/>
                </a:cubicBezTo>
                <a:cubicBezTo>
                  <a:pt x="328" y="715"/>
                  <a:pt x="328" y="715"/>
                  <a:pt x="328" y="715"/>
                </a:cubicBezTo>
                <a:cubicBezTo>
                  <a:pt x="316" y="727"/>
                  <a:pt x="316" y="746"/>
                  <a:pt x="328" y="754"/>
                </a:cubicBezTo>
                <a:cubicBezTo>
                  <a:pt x="340" y="766"/>
                  <a:pt x="359" y="766"/>
                  <a:pt x="367" y="754"/>
                </a:cubicBezTo>
                <a:cubicBezTo>
                  <a:pt x="484" y="641"/>
                  <a:pt x="484" y="641"/>
                  <a:pt x="484" y="641"/>
                </a:cubicBezTo>
                <a:cubicBezTo>
                  <a:pt x="488" y="633"/>
                  <a:pt x="491" y="629"/>
                  <a:pt x="491" y="617"/>
                </a:cubicBezTo>
                <a:cubicBezTo>
                  <a:pt x="491" y="610"/>
                  <a:pt x="488" y="606"/>
                  <a:pt x="484" y="598"/>
                </a:cubicBezTo>
                <a:cubicBezTo>
                  <a:pt x="367" y="481"/>
                  <a:pt x="367" y="481"/>
                  <a:pt x="367" y="481"/>
                </a:cubicBezTo>
                <a:cubicBezTo>
                  <a:pt x="355" y="473"/>
                  <a:pt x="340" y="473"/>
                  <a:pt x="328" y="481"/>
                </a:cubicBezTo>
                <a:cubicBezTo>
                  <a:pt x="316" y="497"/>
                  <a:pt x="316" y="512"/>
                  <a:pt x="328" y="524"/>
                </a:cubicBezTo>
                <a:cubicBezTo>
                  <a:pt x="394" y="590"/>
                  <a:pt x="394" y="590"/>
                  <a:pt x="394" y="590"/>
                </a:cubicBezTo>
                <a:cubicBezTo>
                  <a:pt x="176" y="598"/>
                  <a:pt x="0" y="777"/>
                  <a:pt x="0" y="995"/>
                </a:cubicBezTo>
                <a:cubicBezTo>
                  <a:pt x="0" y="1218"/>
                  <a:pt x="184" y="1401"/>
                  <a:pt x="406" y="1401"/>
                </a:cubicBezTo>
                <a:cubicBezTo>
                  <a:pt x="628" y="1401"/>
                  <a:pt x="811" y="1218"/>
                  <a:pt x="811" y="995"/>
                </a:cubicBezTo>
                <a:cubicBezTo>
                  <a:pt x="811" y="980"/>
                  <a:pt x="799" y="968"/>
                  <a:pt x="780" y="968"/>
                </a:cubicBezTo>
                <a:close/>
                <a:moveTo>
                  <a:pt x="1323" y="153"/>
                </a:moveTo>
                <a:cubicBezTo>
                  <a:pt x="1319" y="149"/>
                  <a:pt x="1312" y="149"/>
                  <a:pt x="1308" y="153"/>
                </a:cubicBezTo>
                <a:cubicBezTo>
                  <a:pt x="983" y="478"/>
                  <a:pt x="983" y="478"/>
                  <a:pt x="983" y="478"/>
                </a:cubicBezTo>
                <a:cubicBezTo>
                  <a:pt x="979" y="482"/>
                  <a:pt x="979" y="489"/>
                  <a:pt x="983" y="493"/>
                </a:cubicBezTo>
                <a:cubicBezTo>
                  <a:pt x="987" y="497"/>
                  <a:pt x="994" y="497"/>
                  <a:pt x="998" y="493"/>
                </a:cubicBezTo>
                <a:cubicBezTo>
                  <a:pt x="1323" y="168"/>
                  <a:pt x="1323" y="168"/>
                  <a:pt x="1323" y="168"/>
                </a:cubicBezTo>
                <a:cubicBezTo>
                  <a:pt x="1327" y="164"/>
                  <a:pt x="1327" y="157"/>
                  <a:pt x="1323" y="153"/>
                </a:cubicBezTo>
                <a:close/>
                <a:moveTo>
                  <a:pt x="1246" y="134"/>
                </a:moveTo>
                <a:cubicBezTo>
                  <a:pt x="1242" y="130"/>
                  <a:pt x="1236" y="130"/>
                  <a:pt x="1232" y="134"/>
                </a:cubicBezTo>
                <a:cubicBezTo>
                  <a:pt x="935" y="430"/>
                  <a:pt x="935" y="430"/>
                  <a:pt x="935" y="430"/>
                </a:cubicBezTo>
                <a:cubicBezTo>
                  <a:pt x="931" y="434"/>
                  <a:pt x="931" y="441"/>
                  <a:pt x="935" y="445"/>
                </a:cubicBezTo>
                <a:cubicBezTo>
                  <a:pt x="939" y="449"/>
                  <a:pt x="946" y="449"/>
                  <a:pt x="950" y="445"/>
                </a:cubicBezTo>
                <a:cubicBezTo>
                  <a:pt x="1246" y="148"/>
                  <a:pt x="1246" y="148"/>
                  <a:pt x="1246" y="148"/>
                </a:cubicBezTo>
                <a:cubicBezTo>
                  <a:pt x="1250" y="144"/>
                  <a:pt x="1250" y="138"/>
                  <a:pt x="1246" y="134"/>
                </a:cubicBezTo>
                <a:close/>
                <a:moveTo>
                  <a:pt x="1328" y="229"/>
                </a:moveTo>
                <a:cubicBezTo>
                  <a:pt x="1031" y="526"/>
                  <a:pt x="1031" y="526"/>
                  <a:pt x="1031" y="526"/>
                </a:cubicBezTo>
                <a:cubicBezTo>
                  <a:pt x="1027" y="530"/>
                  <a:pt x="1027" y="537"/>
                  <a:pt x="1031" y="541"/>
                </a:cubicBezTo>
                <a:cubicBezTo>
                  <a:pt x="1035" y="545"/>
                  <a:pt x="1042" y="545"/>
                  <a:pt x="1046" y="541"/>
                </a:cubicBezTo>
                <a:cubicBezTo>
                  <a:pt x="1342" y="244"/>
                  <a:pt x="1342" y="244"/>
                  <a:pt x="1342" y="244"/>
                </a:cubicBezTo>
                <a:cubicBezTo>
                  <a:pt x="1346" y="240"/>
                  <a:pt x="1346" y="233"/>
                  <a:pt x="1342" y="229"/>
                </a:cubicBezTo>
                <a:cubicBezTo>
                  <a:pt x="1338" y="225"/>
                  <a:pt x="1332" y="225"/>
                  <a:pt x="1328" y="229"/>
                </a:cubicBezTo>
                <a:close/>
                <a:moveTo>
                  <a:pt x="1406" y="70"/>
                </a:moveTo>
                <a:cubicBezTo>
                  <a:pt x="1336" y="0"/>
                  <a:pt x="1223" y="0"/>
                  <a:pt x="1153" y="70"/>
                </a:cubicBezTo>
                <a:cubicBezTo>
                  <a:pt x="777" y="445"/>
                  <a:pt x="777" y="445"/>
                  <a:pt x="777" y="445"/>
                </a:cubicBezTo>
                <a:cubicBezTo>
                  <a:pt x="777" y="446"/>
                  <a:pt x="776" y="446"/>
                  <a:pt x="776" y="446"/>
                </a:cubicBezTo>
                <a:cubicBezTo>
                  <a:pt x="772" y="450"/>
                  <a:pt x="770" y="456"/>
                  <a:pt x="770" y="462"/>
                </a:cubicBezTo>
                <a:cubicBezTo>
                  <a:pt x="770" y="462"/>
                  <a:pt x="770" y="463"/>
                  <a:pt x="770" y="463"/>
                </a:cubicBezTo>
                <a:cubicBezTo>
                  <a:pt x="770" y="464"/>
                  <a:pt x="770" y="465"/>
                  <a:pt x="770" y="465"/>
                </a:cubicBezTo>
                <a:cubicBezTo>
                  <a:pt x="770" y="478"/>
                  <a:pt x="767" y="533"/>
                  <a:pt x="736" y="566"/>
                </a:cubicBezTo>
                <a:cubicBezTo>
                  <a:pt x="719" y="562"/>
                  <a:pt x="701" y="567"/>
                  <a:pt x="688" y="580"/>
                </a:cubicBezTo>
                <a:cubicBezTo>
                  <a:pt x="667" y="601"/>
                  <a:pt x="667" y="634"/>
                  <a:pt x="688" y="655"/>
                </a:cubicBezTo>
                <a:cubicBezTo>
                  <a:pt x="709" y="676"/>
                  <a:pt x="709" y="676"/>
                  <a:pt x="709" y="676"/>
                </a:cubicBezTo>
                <a:cubicBezTo>
                  <a:pt x="427" y="958"/>
                  <a:pt x="427" y="958"/>
                  <a:pt x="427" y="958"/>
                </a:cubicBezTo>
                <a:cubicBezTo>
                  <a:pt x="367" y="971"/>
                  <a:pt x="367" y="971"/>
                  <a:pt x="367" y="971"/>
                </a:cubicBezTo>
                <a:cubicBezTo>
                  <a:pt x="361" y="972"/>
                  <a:pt x="356" y="976"/>
                  <a:pt x="353" y="982"/>
                </a:cubicBezTo>
                <a:cubicBezTo>
                  <a:pt x="281" y="1113"/>
                  <a:pt x="281" y="1113"/>
                  <a:pt x="281" y="1113"/>
                </a:cubicBezTo>
                <a:cubicBezTo>
                  <a:pt x="277" y="1121"/>
                  <a:pt x="278" y="1131"/>
                  <a:pt x="285" y="1138"/>
                </a:cubicBezTo>
                <a:cubicBezTo>
                  <a:pt x="338" y="1191"/>
                  <a:pt x="338" y="1191"/>
                  <a:pt x="338" y="1191"/>
                </a:cubicBezTo>
                <a:cubicBezTo>
                  <a:pt x="344" y="1197"/>
                  <a:pt x="355" y="1199"/>
                  <a:pt x="363" y="1194"/>
                </a:cubicBezTo>
                <a:cubicBezTo>
                  <a:pt x="494" y="1123"/>
                  <a:pt x="494" y="1123"/>
                  <a:pt x="494" y="1123"/>
                </a:cubicBezTo>
                <a:cubicBezTo>
                  <a:pt x="500" y="1120"/>
                  <a:pt x="504" y="1115"/>
                  <a:pt x="505" y="1109"/>
                </a:cubicBezTo>
                <a:cubicBezTo>
                  <a:pt x="518" y="1049"/>
                  <a:pt x="518" y="1049"/>
                  <a:pt x="518" y="1049"/>
                </a:cubicBezTo>
                <a:cubicBezTo>
                  <a:pt x="800" y="767"/>
                  <a:pt x="800" y="767"/>
                  <a:pt x="800" y="767"/>
                </a:cubicBezTo>
                <a:cubicBezTo>
                  <a:pt x="821" y="788"/>
                  <a:pt x="821" y="788"/>
                  <a:pt x="821" y="788"/>
                </a:cubicBezTo>
                <a:cubicBezTo>
                  <a:pt x="842" y="808"/>
                  <a:pt x="875" y="808"/>
                  <a:pt x="896" y="788"/>
                </a:cubicBezTo>
                <a:cubicBezTo>
                  <a:pt x="909" y="775"/>
                  <a:pt x="914" y="756"/>
                  <a:pt x="910" y="739"/>
                </a:cubicBezTo>
                <a:cubicBezTo>
                  <a:pt x="944" y="706"/>
                  <a:pt x="1003" y="706"/>
                  <a:pt x="1012" y="706"/>
                </a:cubicBezTo>
                <a:cubicBezTo>
                  <a:pt x="1017" y="706"/>
                  <a:pt x="1022" y="705"/>
                  <a:pt x="1027" y="701"/>
                </a:cubicBezTo>
                <a:cubicBezTo>
                  <a:pt x="1027" y="701"/>
                  <a:pt x="1028" y="700"/>
                  <a:pt x="1029" y="700"/>
                </a:cubicBezTo>
                <a:cubicBezTo>
                  <a:pt x="1029" y="700"/>
                  <a:pt x="1029" y="700"/>
                  <a:pt x="1029" y="700"/>
                </a:cubicBezTo>
                <a:cubicBezTo>
                  <a:pt x="1406" y="323"/>
                  <a:pt x="1406" y="323"/>
                  <a:pt x="1406" y="323"/>
                </a:cubicBezTo>
                <a:cubicBezTo>
                  <a:pt x="1476" y="253"/>
                  <a:pt x="1476" y="139"/>
                  <a:pt x="1406" y="70"/>
                </a:cubicBezTo>
                <a:close/>
                <a:moveTo>
                  <a:pt x="483" y="1023"/>
                </a:moveTo>
                <a:cubicBezTo>
                  <a:pt x="480" y="1026"/>
                  <a:pt x="478" y="1030"/>
                  <a:pt x="477" y="1034"/>
                </a:cubicBezTo>
                <a:cubicBezTo>
                  <a:pt x="465" y="1090"/>
                  <a:pt x="465" y="1090"/>
                  <a:pt x="465" y="1090"/>
                </a:cubicBezTo>
                <a:cubicBezTo>
                  <a:pt x="357" y="1149"/>
                  <a:pt x="357" y="1149"/>
                  <a:pt x="357" y="1149"/>
                </a:cubicBezTo>
                <a:cubicBezTo>
                  <a:pt x="327" y="1119"/>
                  <a:pt x="327" y="1119"/>
                  <a:pt x="327" y="1119"/>
                </a:cubicBezTo>
                <a:cubicBezTo>
                  <a:pt x="386" y="1011"/>
                  <a:pt x="386" y="1011"/>
                  <a:pt x="386" y="1011"/>
                </a:cubicBezTo>
                <a:cubicBezTo>
                  <a:pt x="442" y="999"/>
                  <a:pt x="442" y="999"/>
                  <a:pt x="442" y="999"/>
                </a:cubicBezTo>
                <a:cubicBezTo>
                  <a:pt x="446" y="998"/>
                  <a:pt x="450" y="996"/>
                  <a:pt x="453" y="993"/>
                </a:cubicBezTo>
                <a:cubicBezTo>
                  <a:pt x="740" y="706"/>
                  <a:pt x="740" y="706"/>
                  <a:pt x="740" y="706"/>
                </a:cubicBezTo>
                <a:cubicBezTo>
                  <a:pt x="770" y="736"/>
                  <a:pt x="770" y="736"/>
                  <a:pt x="770" y="736"/>
                </a:cubicBezTo>
                <a:lnTo>
                  <a:pt x="483" y="1023"/>
                </a:lnTo>
                <a:close/>
                <a:moveTo>
                  <a:pt x="865" y="757"/>
                </a:moveTo>
                <a:cubicBezTo>
                  <a:pt x="862" y="761"/>
                  <a:pt x="855" y="761"/>
                  <a:pt x="851" y="757"/>
                </a:cubicBezTo>
                <a:cubicBezTo>
                  <a:pt x="815" y="721"/>
                  <a:pt x="815" y="721"/>
                  <a:pt x="815" y="721"/>
                </a:cubicBezTo>
                <a:cubicBezTo>
                  <a:pt x="755" y="661"/>
                  <a:pt x="755" y="661"/>
                  <a:pt x="755" y="661"/>
                </a:cubicBezTo>
                <a:cubicBezTo>
                  <a:pt x="718" y="624"/>
                  <a:pt x="718" y="624"/>
                  <a:pt x="718" y="624"/>
                </a:cubicBezTo>
                <a:cubicBezTo>
                  <a:pt x="715" y="620"/>
                  <a:pt x="715" y="614"/>
                  <a:pt x="718" y="610"/>
                </a:cubicBezTo>
                <a:cubicBezTo>
                  <a:pt x="722" y="606"/>
                  <a:pt x="729" y="606"/>
                  <a:pt x="732" y="610"/>
                </a:cubicBezTo>
                <a:cubicBezTo>
                  <a:pt x="865" y="743"/>
                  <a:pt x="865" y="743"/>
                  <a:pt x="865" y="743"/>
                </a:cubicBezTo>
                <a:cubicBezTo>
                  <a:pt x="865" y="743"/>
                  <a:pt x="866" y="744"/>
                  <a:pt x="866" y="745"/>
                </a:cubicBezTo>
                <a:cubicBezTo>
                  <a:pt x="867" y="746"/>
                  <a:pt x="867" y="746"/>
                  <a:pt x="868" y="747"/>
                </a:cubicBezTo>
                <a:cubicBezTo>
                  <a:pt x="869" y="750"/>
                  <a:pt x="868" y="754"/>
                  <a:pt x="865" y="757"/>
                </a:cubicBezTo>
                <a:close/>
                <a:moveTo>
                  <a:pt x="886" y="703"/>
                </a:moveTo>
                <a:cubicBezTo>
                  <a:pt x="773" y="590"/>
                  <a:pt x="773" y="590"/>
                  <a:pt x="773" y="590"/>
                </a:cubicBezTo>
                <a:cubicBezTo>
                  <a:pt x="779" y="583"/>
                  <a:pt x="784" y="575"/>
                  <a:pt x="788" y="567"/>
                </a:cubicBezTo>
                <a:cubicBezTo>
                  <a:pt x="908" y="688"/>
                  <a:pt x="908" y="688"/>
                  <a:pt x="908" y="688"/>
                </a:cubicBezTo>
                <a:cubicBezTo>
                  <a:pt x="901" y="692"/>
                  <a:pt x="893" y="697"/>
                  <a:pt x="886" y="703"/>
                </a:cubicBezTo>
                <a:close/>
                <a:moveTo>
                  <a:pt x="928" y="678"/>
                </a:moveTo>
                <a:cubicBezTo>
                  <a:pt x="797" y="548"/>
                  <a:pt x="797" y="548"/>
                  <a:pt x="797" y="548"/>
                </a:cubicBezTo>
                <a:cubicBezTo>
                  <a:pt x="803" y="535"/>
                  <a:pt x="806" y="522"/>
                  <a:pt x="808" y="510"/>
                </a:cubicBezTo>
                <a:cubicBezTo>
                  <a:pt x="966" y="667"/>
                  <a:pt x="966" y="667"/>
                  <a:pt x="966" y="667"/>
                </a:cubicBezTo>
                <a:cubicBezTo>
                  <a:pt x="954" y="670"/>
                  <a:pt x="941" y="673"/>
                  <a:pt x="928" y="678"/>
                </a:cubicBezTo>
                <a:close/>
                <a:moveTo>
                  <a:pt x="1375" y="291"/>
                </a:moveTo>
                <a:cubicBezTo>
                  <a:pt x="1014" y="652"/>
                  <a:pt x="1014" y="652"/>
                  <a:pt x="1014" y="652"/>
                </a:cubicBezTo>
                <a:cubicBezTo>
                  <a:pt x="823" y="462"/>
                  <a:pt x="823" y="462"/>
                  <a:pt x="823" y="462"/>
                </a:cubicBezTo>
                <a:cubicBezTo>
                  <a:pt x="1184" y="101"/>
                  <a:pt x="1184" y="101"/>
                  <a:pt x="1184" y="101"/>
                </a:cubicBezTo>
                <a:cubicBezTo>
                  <a:pt x="1237" y="49"/>
                  <a:pt x="1322" y="49"/>
                  <a:pt x="1375" y="101"/>
                </a:cubicBezTo>
                <a:cubicBezTo>
                  <a:pt x="1427" y="154"/>
                  <a:pt x="1427" y="239"/>
                  <a:pt x="1375" y="291"/>
                </a:cubicBezTo>
                <a:close/>
              </a:path>
            </a:pathLst>
          </a:custGeom>
          <a:solidFill>
            <a:srgbClr val="1B1B1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61"/>
            <a:endParaRPr lang="en-US" sz="4800">
              <a:solidFill>
                <a:srgbClr val="737572"/>
              </a:solidFill>
              <a:latin typeface="Roboto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847370" y="3553201"/>
            <a:ext cx="949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61"/>
            <a:r>
              <a:rPr lang="en-US" sz="1600" dirty="0">
                <a:solidFill>
                  <a:srgbClr val="1B1B1B"/>
                </a:solidFill>
                <a:latin typeface="Roboto"/>
              </a:rPr>
              <a:t>Platform</a:t>
            </a:r>
          </a:p>
        </p:txBody>
      </p:sp>
      <p:pic>
        <p:nvPicPr>
          <p:cNvPr id="244" name="Picture 2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75" y="3543609"/>
            <a:ext cx="462392" cy="388516"/>
          </a:xfrm>
          <a:prstGeom prst="rect">
            <a:avLst/>
          </a:prstGeom>
        </p:spPr>
      </p:pic>
      <p:sp>
        <p:nvSpPr>
          <p:cNvPr id="245" name="Rectangle 244"/>
          <p:cNvSpPr/>
          <p:nvPr/>
        </p:nvSpPr>
        <p:spPr>
          <a:xfrm>
            <a:off x="847370" y="4830325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61"/>
            <a:r>
              <a:rPr lang="en-US" sz="1600" dirty="0">
                <a:solidFill>
                  <a:srgbClr val="1B1B1B"/>
                </a:solidFill>
                <a:latin typeface="Roboto"/>
              </a:rPr>
              <a:t>Phases</a:t>
            </a:r>
          </a:p>
        </p:txBody>
      </p:sp>
      <p:cxnSp>
        <p:nvCxnSpPr>
          <p:cNvPr id="246" name="Straight Arrow Connector 245"/>
          <p:cNvCxnSpPr/>
          <p:nvPr/>
        </p:nvCxnSpPr>
        <p:spPr>
          <a:xfrm flipV="1">
            <a:off x="2075666" y="5007937"/>
            <a:ext cx="805020" cy="7055"/>
          </a:xfrm>
          <a:prstGeom prst="straightConnector1">
            <a:avLst/>
          </a:prstGeom>
          <a:noFill/>
          <a:ln w="2540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oval"/>
            <a:tailEnd type="arrow"/>
          </a:ln>
          <a:effectLst/>
        </p:spPr>
      </p:cxnSp>
      <p:cxnSp>
        <p:nvCxnSpPr>
          <p:cNvPr id="248" name="Straight Line buttom"/>
          <p:cNvCxnSpPr/>
          <p:nvPr/>
        </p:nvCxnSpPr>
        <p:spPr>
          <a:xfrm>
            <a:off x="3000082" y="1549949"/>
            <a:ext cx="8367493" cy="26120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none"/>
            <a:tailEnd type="none"/>
          </a:ln>
          <a:effectLst/>
        </p:spPr>
      </p:cxnSp>
      <p:grpSp>
        <p:nvGrpSpPr>
          <p:cNvPr id="249" name="Materials"/>
          <p:cNvGrpSpPr>
            <a:grpSpLocks noChangeAspect="1"/>
          </p:cNvGrpSpPr>
          <p:nvPr/>
        </p:nvGrpSpPr>
        <p:grpSpPr>
          <a:xfrm>
            <a:off x="7120091" y="1032434"/>
            <a:ext cx="1000274" cy="904754"/>
            <a:chOff x="15051930" y="2848062"/>
            <a:chExt cx="1803338" cy="1631128"/>
          </a:xfrm>
        </p:grpSpPr>
        <p:grpSp>
          <p:nvGrpSpPr>
            <p:cNvPr id="250" name="Materials ICON"/>
            <p:cNvGrpSpPr/>
            <p:nvPr/>
          </p:nvGrpSpPr>
          <p:grpSpPr>
            <a:xfrm>
              <a:off x="15200857" y="3409850"/>
              <a:ext cx="1069340" cy="1069340"/>
              <a:chOff x="1902195" y="4859442"/>
              <a:chExt cx="1069340" cy="1069340"/>
            </a:xfrm>
          </p:grpSpPr>
          <p:sp>
            <p:nvSpPr>
              <p:cNvPr id="252" name="Oval 251"/>
              <p:cNvSpPr/>
              <p:nvPr/>
            </p:nvSpPr>
            <p:spPr>
              <a:xfrm>
                <a:off x="1902195" y="4859442"/>
                <a:ext cx="1069340" cy="1069340"/>
              </a:xfrm>
              <a:prstGeom prst="ellipse">
                <a:avLst/>
              </a:prstGeom>
              <a:solidFill>
                <a:sysClr val="window" lastClr="FFFFFF"/>
              </a:solidFill>
              <a:ln w="50800" cap="flat" cmpd="sng" algn="ctr">
                <a:solidFill>
                  <a:srgbClr val="7C3C6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53" name="Material"/>
              <p:cNvSpPr>
                <a:spLocks noEditPoints="1"/>
              </p:cNvSpPr>
              <p:nvPr/>
            </p:nvSpPr>
            <p:spPr bwMode="auto">
              <a:xfrm>
                <a:off x="2153427" y="5171854"/>
                <a:ext cx="550432" cy="520092"/>
              </a:xfrm>
              <a:custGeom>
                <a:avLst/>
                <a:gdLst>
                  <a:gd name="T0" fmla="*/ 367 w 373"/>
                  <a:gd name="T1" fmla="*/ 69 h 352"/>
                  <a:gd name="T2" fmla="*/ 367 w 373"/>
                  <a:gd name="T3" fmla="*/ 68 h 352"/>
                  <a:gd name="T4" fmla="*/ 363 w 373"/>
                  <a:gd name="T5" fmla="*/ 64 h 352"/>
                  <a:gd name="T6" fmla="*/ 252 w 373"/>
                  <a:gd name="T7" fmla="*/ 2 h 352"/>
                  <a:gd name="T8" fmla="*/ 5 w 373"/>
                  <a:gd name="T9" fmla="*/ 140 h 352"/>
                  <a:gd name="T10" fmla="*/ 0 w 373"/>
                  <a:gd name="T11" fmla="*/ 208 h 352"/>
                  <a:gd name="T12" fmla="*/ 48 w 373"/>
                  <a:gd name="T13" fmla="*/ 239 h 352"/>
                  <a:gd name="T14" fmla="*/ 56 w 373"/>
                  <a:gd name="T15" fmla="*/ 287 h 352"/>
                  <a:gd name="T16" fmla="*/ 63 w 373"/>
                  <a:gd name="T17" fmla="*/ 247 h 352"/>
                  <a:gd name="T18" fmla="*/ 122 w 373"/>
                  <a:gd name="T19" fmla="*/ 277 h 352"/>
                  <a:gd name="T20" fmla="*/ 159 w 373"/>
                  <a:gd name="T21" fmla="*/ 345 h 352"/>
                  <a:gd name="T22" fmla="*/ 173 w 373"/>
                  <a:gd name="T23" fmla="*/ 345 h 352"/>
                  <a:gd name="T24" fmla="*/ 191 w 373"/>
                  <a:gd name="T25" fmla="*/ 237 h 352"/>
                  <a:gd name="T26" fmla="*/ 195 w 373"/>
                  <a:gd name="T27" fmla="*/ 235 h 352"/>
                  <a:gd name="T28" fmla="*/ 204 w 373"/>
                  <a:gd name="T29" fmla="*/ 319 h 352"/>
                  <a:gd name="T30" fmla="*/ 218 w 373"/>
                  <a:gd name="T31" fmla="*/ 319 h 352"/>
                  <a:gd name="T32" fmla="*/ 248 w 373"/>
                  <a:gd name="T33" fmla="*/ 204 h 352"/>
                  <a:gd name="T34" fmla="*/ 255 w 373"/>
                  <a:gd name="T35" fmla="*/ 301 h 352"/>
                  <a:gd name="T36" fmla="*/ 262 w 373"/>
                  <a:gd name="T37" fmla="*/ 196 h 352"/>
                  <a:gd name="T38" fmla="*/ 293 w 373"/>
                  <a:gd name="T39" fmla="*/ 268 h 352"/>
                  <a:gd name="T40" fmla="*/ 307 w 373"/>
                  <a:gd name="T41" fmla="*/ 268 h 352"/>
                  <a:gd name="T42" fmla="*/ 337 w 373"/>
                  <a:gd name="T43" fmla="*/ 153 h 352"/>
                  <a:gd name="T44" fmla="*/ 344 w 373"/>
                  <a:gd name="T45" fmla="*/ 250 h 352"/>
                  <a:gd name="T46" fmla="*/ 351 w 373"/>
                  <a:gd name="T47" fmla="*/ 145 h 352"/>
                  <a:gd name="T48" fmla="*/ 367 w 373"/>
                  <a:gd name="T49" fmla="*/ 132 h 352"/>
                  <a:gd name="T50" fmla="*/ 373 w 373"/>
                  <a:gd name="T51" fmla="*/ 69 h 352"/>
                  <a:gd name="T52" fmla="*/ 14 w 373"/>
                  <a:gd name="T53" fmla="*/ 204 h 352"/>
                  <a:gd name="T54" fmla="*/ 112 w 373"/>
                  <a:gd name="T55" fmla="*/ 213 h 352"/>
                  <a:gd name="T56" fmla="*/ 119 w 373"/>
                  <a:gd name="T57" fmla="*/ 201 h 352"/>
                  <a:gd name="T58" fmla="*/ 22 w 373"/>
                  <a:gd name="T59" fmla="*/ 146 h 352"/>
                  <a:gd name="T60" fmla="*/ 314 w 373"/>
                  <a:gd name="T61" fmla="*/ 53 h 352"/>
                  <a:gd name="T62" fmla="*/ 119 w 373"/>
                  <a:gd name="T63" fmla="*/ 201 h 352"/>
                  <a:gd name="T64" fmla="*/ 335 w 373"/>
                  <a:gd name="T65" fmla="*/ 116 h 352"/>
                  <a:gd name="T66" fmla="*/ 327 w 373"/>
                  <a:gd name="T67" fmla="*/ 127 h 352"/>
                  <a:gd name="T68" fmla="*/ 337 w 373"/>
                  <a:gd name="T69" fmla="*/ 137 h 352"/>
                  <a:gd name="T70" fmla="*/ 301 w 373"/>
                  <a:gd name="T71" fmla="*/ 152 h 352"/>
                  <a:gd name="T72" fmla="*/ 281 w 373"/>
                  <a:gd name="T73" fmla="*/ 143 h 352"/>
                  <a:gd name="T74" fmla="*/ 283 w 373"/>
                  <a:gd name="T75" fmla="*/ 153 h 352"/>
                  <a:gd name="T76" fmla="*/ 292 w 373"/>
                  <a:gd name="T77" fmla="*/ 162 h 352"/>
                  <a:gd name="T78" fmla="*/ 256 w 373"/>
                  <a:gd name="T79" fmla="*/ 177 h 352"/>
                  <a:gd name="T80" fmla="*/ 237 w 373"/>
                  <a:gd name="T81" fmla="*/ 168 h 352"/>
                  <a:gd name="T82" fmla="*/ 243 w 373"/>
                  <a:gd name="T83" fmla="*/ 183 h 352"/>
                  <a:gd name="T84" fmla="*/ 215 w 373"/>
                  <a:gd name="T85" fmla="*/ 207 h 352"/>
                  <a:gd name="T86" fmla="*/ 202 w 373"/>
                  <a:gd name="T87" fmla="*/ 193 h 352"/>
                  <a:gd name="T88" fmla="*/ 193 w 373"/>
                  <a:gd name="T89" fmla="*/ 204 h 352"/>
                  <a:gd name="T90" fmla="*/ 203 w 373"/>
                  <a:gd name="T91" fmla="*/ 214 h 352"/>
                  <a:gd name="T92" fmla="*/ 183 w 373"/>
                  <a:gd name="T93" fmla="*/ 225 h 352"/>
                  <a:gd name="T94" fmla="*/ 170 w 373"/>
                  <a:gd name="T95" fmla="*/ 233 h 352"/>
                  <a:gd name="T96" fmla="*/ 157 w 373"/>
                  <a:gd name="T97" fmla="*/ 218 h 352"/>
                  <a:gd name="T98" fmla="*/ 149 w 373"/>
                  <a:gd name="T99" fmla="*/ 229 h 352"/>
                  <a:gd name="T100" fmla="*/ 159 w 373"/>
                  <a:gd name="T101" fmla="*/ 240 h 352"/>
                  <a:gd name="T102" fmla="*/ 126 w 373"/>
                  <a:gd name="T103" fmla="*/ 213 h 352"/>
                  <a:gd name="T104" fmla="*/ 353 w 373"/>
                  <a:gd name="T105" fmla="*/ 135 h 352"/>
                  <a:gd name="T106" fmla="*/ 371 w 373"/>
                  <a:gd name="T107" fmla="*/ 63 h 352"/>
                  <a:gd name="T108" fmla="*/ 371 w 373"/>
                  <a:gd name="T109" fmla="*/ 6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3" h="352">
                    <a:moveTo>
                      <a:pt x="373" y="69"/>
                    </a:moveTo>
                    <a:cubicBezTo>
                      <a:pt x="367" y="69"/>
                      <a:pt x="367" y="69"/>
                      <a:pt x="367" y="69"/>
                    </a:cubicBezTo>
                    <a:cubicBezTo>
                      <a:pt x="373" y="67"/>
                      <a:pt x="373" y="67"/>
                      <a:pt x="373" y="67"/>
                    </a:cubicBezTo>
                    <a:cubicBezTo>
                      <a:pt x="367" y="68"/>
                      <a:pt x="367" y="68"/>
                      <a:pt x="367" y="68"/>
                    </a:cubicBezTo>
                    <a:cubicBezTo>
                      <a:pt x="365" y="65"/>
                      <a:pt x="365" y="65"/>
                      <a:pt x="365" y="65"/>
                    </a:cubicBezTo>
                    <a:cubicBezTo>
                      <a:pt x="363" y="64"/>
                      <a:pt x="363" y="64"/>
                      <a:pt x="363" y="64"/>
                    </a:cubicBezTo>
                    <a:cubicBezTo>
                      <a:pt x="322" y="41"/>
                      <a:pt x="322" y="41"/>
                      <a:pt x="322" y="41"/>
                    </a:cubicBezTo>
                    <a:cubicBezTo>
                      <a:pt x="252" y="2"/>
                      <a:pt x="252" y="2"/>
                      <a:pt x="252" y="2"/>
                    </a:cubicBezTo>
                    <a:cubicBezTo>
                      <a:pt x="250" y="0"/>
                      <a:pt x="248" y="0"/>
                      <a:pt x="245" y="2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2" y="141"/>
                      <a:pt x="1" y="144"/>
                      <a:pt x="1" y="146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11"/>
                      <a:pt x="2" y="213"/>
                      <a:pt x="4" y="214"/>
                    </a:cubicBezTo>
                    <a:cubicBezTo>
                      <a:pt x="48" y="239"/>
                      <a:pt x="48" y="239"/>
                      <a:pt x="48" y="239"/>
                    </a:cubicBezTo>
                    <a:cubicBezTo>
                      <a:pt x="48" y="280"/>
                      <a:pt x="48" y="280"/>
                      <a:pt x="48" y="280"/>
                    </a:cubicBezTo>
                    <a:cubicBezTo>
                      <a:pt x="48" y="284"/>
                      <a:pt x="52" y="287"/>
                      <a:pt x="56" y="287"/>
                    </a:cubicBezTo>
                    <a:cubicBezTo>
                      <a:pt x="59" y="287"/>
                      <a:pt x="63" y="284"/>
                      <a:pt x="63" y="280"/>
                    </a:cubicBezTo>
                    <a:cubicBezTo>
                      <a:pt x="63" y="247"/>
                      <a:pt x="63" y="247"/>
                      <a:pt x="63" y="247"/>
                    </a:cubicBezTo>
                    <a:cubicBezTo>
                      <a:pt x="115" y="277"/>
                      <a:pt x="115" y="277"/>
                      <a:pt x="115" y="277"/>
                    </a:cubicBezTo>
                    <a:cubicBezTo>
                      <a:pt x="118" y="278"/>
                      <a:pt x="120" y="278"/>
                      <a:pt x="122" y="277"/>
                    </a:cubicBezTo>
                    <a:cubicBezTo>
                      <a:pt x="159" y="256"/>
                      <a:pt x="159" y="256"/>
                      <a:pt x="159" y="256"/>
                    </a:cubicBezTo>
                    <a:cubicBezTo>
                      <a:pt x="159" y="345"/>
                      <a:pt x="159" y="345"/>
                      <a:pt x="159" y="345"/>
                    </a:cubicBezTo>
                    <a:cubicBezTo>
                      <a:pt x="159" y="348"/>
                      <a:pt x="162" y="352"/>
                      <a:pt x="166" y="352"/>
                    </a:cubicBezTo>
                    <a:cubicBezTo>
                      <a:pt x="170" y="352"/>
                      <a:pt x="173" y="348"/>
                      <a:pt x="173" y="345"/>
                    </a:cubicBezTo>
                    <a:cubicBezTo>
                      <a:pt x="173" y="248"/>
                      <a:pt x="173" y="248"/>
                      <a:pt x="173" y="248"/>
                    </a:cubicBezTo>
                    <a:cubicBezTo>
                      <a:pt x="191" y="237"/>
                      <a:pt x="191" y="237"/>
                      <a:pt x="191" y="237"/>
                    </a:cubicBezTo>
                    <a:cubicBezTo>
                      <a:pt x="192" y="237"/>
                      <a:pt x="192" y="236"/>
                      <a:pt x="193" y="236"/>
                    </a:cubicBezTo>
                    <a:cubicBezTo>
                      <a:pt x="195" y="235"/>
                      <a:pt x="195" y="235"/>
                      <a:pt x="195" y="235"/>
                    </a:cubicBezTo>
                    <a:cubicBezTo>
                      <a:pt x="204" y="230"/>
                      <a:pt x="204" y="230"/>
                      <a:pt x="204" y="230"/>
                    </a:cubicBezTo>
                    <a:cubicBezTo>
                      <a:pt x="204" y="319"/>
                      <a:pt x="204" y="319"/>
                      <a:pt x="204" y="319"/>
                    </a:cubicBezTo>
                    <a:cubicBezTo>
                      <a:pt x="204" y="323"/>
                      <a:pt x="207" y="326"/>
                      <a:pt x="211" y="326"/>
                    </a:cubicBezTo>
                    <a:cubicBezTo>
                      <a:pt x="214" y="326"/>
                      <a:pt x="218" y="323"/>
                      <a:pt x="218" y="319"/>
                    </a:cubicBezTo>
                    <a:cubicBezTo>
                      <a:pt x="218" y="222"/>
                      <a:pt x="218" y="222"/>
                      <a:pt x="218" y="222"/>
                    </a:cubicBezTo>
                    <a:cubicBezTo>
                      <a:pt x="248" y="204"/>
                      <a:pt x="248" y="204"/>
                      <a:pt x="248" y="204"/>
                    </a:cubicBezTo>
                    <a:cubicBezTo>
                      <a:pt x="248" y="294"/>
                      <a:pt x="248" y="294"/>
                      <a:pt x="248" y="294"/>
                    </a:cubicBezTo>
                    <a:cubicBezTo>
                      <a:pt x="248" y="297"/>
                      <a:pt x="251" y="301"/>
                      <a:pt x="255" y="301"/>
                    </a:cubicBezTo>
                    <a:cubicBezTo>
                      <a:pt x="259" y="301"/>
                      <a:pt x="262" y="297"/>
                      <a:pt x="262" y="294"/>
                    </a:cubicBezTo>
                    <a:cubicBezTo>
                      <a:pt x="262" y="196"/>
                      <a:pt x="262" y="196"/>
                      <a:pt x="262" y="196"/>
                    </a:cubicBezTo>
                    <a:cubicBezTo>
                      <a:pt x="293" y="178"/>
                      <a:pt x="293" y="178"/>
                      <a:pt x="293" y="178"/>
                    </a:cubicBezTo>
                    <a:cubicBezTo>
                      <a:pt x="293" y="268"/>
                      <a:pt x="293" y="268"/>
                      <a:pt x="293" y="268"/>
                    </a:cubicBezTo>
                    <a:cubicBezTo>
                      <a:pt x="293" y="272"/>
                      <a:pt x="296" y="275"/>
                      <a:pt x="300" y="275"/>
                    </a:cubicBezTo>
                    <a:cubicBezTo>
                      <a:pt x="304" y="275"/>
                      <a:pt x="307" y="272"/>
                      <a:pt x="307" y="268"/>
                    </a:cubicBezTo>
                    <a:cubicBezTo>
                      <a:pt x="307" y="170"/>
                      <a:pt x="307" y="170"/>
                      <a:pt x="307" y="170"/>
                    </a:cubicBezTo>
                    <a:cubicBezTo>
                      <a:pt x="337" y="153"/>
                      <a:pt x="337" y="153"/>
                      <a:pt x="337" y="153"/>
                    </a:cubicBezTo>
                    <a:cubicBezTo>
                      <a:pt x="337" y="243"/>
                      <a:pt x="337" y="243"/>
                      <a:pt x="337" y="243"/>
                    </a:cubicBezTo>
                    <a:cubicBezTo>
                      <a:pt x="337" y="246"/>
                      <a:pt x="340" y="250"/>
                      <a:pt x="344" y="250"/>
                    </a:cubicBezTo>
                    <a:cubicBezTo>
                      <a:pt x="348" y="250"/>
                      <a:pt x="351" y="246"/>
                      <a:pt x="351" y="243"/>
                    </a:cubicBezTo>
                    <a:cubicBezTo>
                      <a:pt x="351" y="145"/>
                      <a:pt x="351" y="145"/>
                      <a:pt x="351" y="145"/>
                    </a:cubicBezTo>
                    <a:cubicBezTo>
                      <a:pt x="364" y="138"/>
                      <a:pt x="364" y="138"/>
                      <a:pt x="364" y="138"/>
                    </a:cubicBezTo>
                    <a:cubicBezTo>
                      <a:pt x="366" y="137"/>
                      <a:pt x="367" y="134"/>
                      <a:pt x="367" y="132"/>
                    </a:cubicBezTo>
                    <a:cubicBezTo>
                      <a:pt x="367" y="70"/>
                      <a:pt x="367" y="70"/>
                      <a:pt x="367" y="70"/>
                    </a:cubicBezTo>
                    <a:lnTo>
                      <a:pt x="373" y="69"/>
                    </a:lnTo>
                    <a:close/>
                    <a:moveTo>
                      <a:pt x="112" y="259"/>
                    </a:move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158"/>
                      <a:pt x="15" y="158"/>
                      <a:pt x="15" y="158"/>
                    </a:cubicBezTo>
                    <a:cubicBezTo>
                      <a:pt x="112" y="213"/>
                      <a:pt x="112" y="213"/>
                      <a:pt x="112" y="213"/>
                    </a:cubicBezTo>
                    <a:lnTo>
                      <a:pt x="112" y="259"/>
                    </a:lnTo>
                    <a:close/>
                    <a:moveTo>
                      <a:pt x="119" y="201"/>
                    </a:moveTo>
                    <a:cubicBezTo>
                      <a:pt x="80" y="179"/>
                      <a:pt x="80" y="179"/>
                      <a:pt x="80" y="179"/>
                    </a:cubicBezTo>
                    <a:cubicBezTo>
                      <a:pt x="22" y="146"/>
                      <a:pt x="22" y="146"/>
                      <a:pt x="22" y="146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314" y="53"/>
                      <a:pt x="314" y="53"/>
                      <a:pt x="314" y="53"/>
                    </a:cubicBezTo>
                    <a:cubicBezTo>
                      <a:pt x="346" y="70"/>
                      <a:pt x="346" y="70"/>
                      <a:pt x="346" y="70"/>
                    </a:cubicBezTo>
                    <a:lnTo>
                      <a:pt x="119" y="201"/>
                    </a:lnTo>
                    <a:close/>
                    <a:moveTo>
                      <a:pt x="343" y="123"/>
                    </a:moveTo>
                    <a:cubicBezTo>
                      <a:pt x="341" y="120"/>
                      <a:pt x="338" y="118"/>
                      <a:pt x="335" y="116"/>
                    </a:cubicBezTo>
                    <a:cubicBezTo>
                      <a:pt x="332" y="114"/>
                      <a:pt x="328" y="114"/>
                      <a:pt x="326" y="117"/>
                    </a:cubicBezTo>
                    <a:cubicBezTo>
                      <a:pt x="323" y="121"/>
                      <a:pt x="324" y="125"/>
                      <a:pt x="327" y="127"/>
                    </a:cubicBezTo>
                    <a:cubicBezTo>
                      <a:pt x="329" y="129"/>
                      <a:pt x="331" y="130"/>
                      <a:pt x="332" y="132"/>
                    </a:cubicBezTo>
                    <a:cubicBezTo>
                      <a:pt x="337" y="137"/>
                      <a:pt x="337" y="137"/>
                      <a:pt x="337" y="137"/>
                    </a:cubicBezTo>
                    <a:cubicBezTo>
                      <a:pt x="304" y="156"/>
                      <a:pt x="304" y="156"/>
                      <a:pt x="304" y="156"/>
                    </a:cubicBezTo>
                    <a:cubicBezTo>
                      <a:pt x="301" y="152"/>
                      <a:pt x="301" y="152"/>
                      <a:pt x="301" y="152"/>
                    </a:cubicBezTo>
                    <a:cubicBezTo>
                      <a:pt x="298" y="148"/>
                      <a:pt x="295" y="144"/>
                      <a:pt x="291" y="142"/>
                    </a:cubicBezTo>
                    <a:cubicBezTo>
                      <a:pt x="288" y="139"/>
                      <a:pt x="283" y="140"/>
                      <a:pt x="281" y="143"/>
                    </a:cubicBezTo>
                    <a:cubicBezTo>
                      <a:pt x="280" y="145"/>
                      <a:pt x="279" y="146"/>
                      <a:pt x="280" y="148"/>
                    </a:cubicBezTo>
                    <a:cubicBezTo>
                      <a:pt x="280" y="150"/>
                      <a:pt x="281" y="152"/>
                      <a:pt x="283" y="153"/>
                    </a:cubicBezTo>
                    <a:cubicBezTo>
                      <a:pt x="284" y="154"/>
                      <a:pt x="286" y="156"/>
                      <a:pt x="287" y="157"/>
                    </a:cubicBezTo>
                    <a:cubicBezTo>
                      <a:pt x="292" y="162"/>
                      <a:pt x="292" y="162"/>
                      <a:pt x="292" y="162"/>
                    </a:cubicBezTo>
                    <a:cubicBezTo>
                      <a:pt x="259" y="181"/>
                      <a:pt x="259" y="181"/>
                      <a:pt x="259" y="181"/>
                    </a:cubicBezTo>
                    <a:cubicBezTo>
                      <a:pt x="256" y="177"/>
                      <a:pt x="256" y="177"/>
                      <a:pt x="256" y="177"/>
                    </a:cubicBezTo>
                    <a:cubicBezTo>
                      <a:pt x="254" y="173"/>
                      <a:pt x="250" y="170"/>
                      <a:pt x="246" y="167"/>
                    </a:cubicBezTo>
                    <a:cubicBezTo>
                      <a:pt x="243" y="165"/>
                      <a:pt x="239" y="165"/>
                      <a:pt x="237" y="168"/>
                    </a:cubicBezTo>
                    <a:cubicBezTo>
                      <a:pt x="234" y="171"/>
                      <a:pt x="235" y="176"/>
                      <a:pt x="238" y="178"/>
                    </a:cubicBezTo>
                    <a:cubicBezTo>
                      <a:pt x="240" y="180"/>
                      <a:pt x="242" y="181"/>
                      <a:pt x="243" y="183"/>
                    </a:cubicBezTo>
                    <a:cubicBezTo>
                      <a:pt x="248" y="188"/>
                      <a:pt x="248" y="188"/>
                      <a:pt x="248" y="188"/>
                    </a:cubicBezTo>
                    <a:cubicBezTo>
                      <a:pt x="215" y="207"/>
                      <a:pt x="215" y="207"/>
                      <a:pt x="215" y="207"/>
                    </a:cubicBezTo>
                    <a:cubicBezTo>
                      <a:pt x="212" y="203"/>
                      <a:pt x="212" y="203"/>
                      <a:pt x="212" y="203"/>
                    </a:cubicBezTo>
                    <a:cubicBezTo>
                      <a:pt x="209" y="199"/>
                      <a:pt x="206" y="196"/>
                      <a:pt x="202" y="193"/>
                    </a:cubicBezTo>
                    <a:cubicBezTo>
                      <a:pt x="199" y="191"/>
                      <a:pt x="194" y="191"/>
                      <a:pt x="192" y="194"/>
                    </a:cubicBezTo>
                    <a:cubicBezTo>
                      <a:pt x="190" y="197"/>
                      <a:pt x="190" y="202"/>
                      <a:pt x="193" y="204"/>
                    </a:cubicBezTo>
                    <a:cubicBezTo>
                      <a:pt x="195" y="205"/>
                      <a:pt x="197" y="207"/>
                      <a:pt x="198" y="209"/>
                    </a:cubicBezTo>
                    <a:cubicBezTo>
                      <a:pt x="203" y="214"/>
                      <a:pt x="203" y="214"/>
                      <a:pt x="203" y="214"/>
                    </a:cubicBezTo>
                    <a:cubicBezTo>
                      <a:pt x="184" y="224"/>
                      <a:pt x="184" y="224"/>
                      <a:pt x="184" y="224"/>
                    </a:cubicBezTo>
                    <a:cubicBezTo>
                      <a:pt x="184" y="225"/>
                      <a:pt x="184" y="225"/>
                      <a:pt x="183" y="225"/>
                    </a:cubicBezTo>
                    <a:cubicBezTo>
                      <a:pt x="182" y="226"/>
                      <a:pt x="182" y="226"/>
                      <a:pt x="182" y="226"/>
                    </a:cubicBezTo>
                    <a:cubicBezTo>
                      <a:pt x="170" y="233"/>
                      <a:pt x="170" y="233"/>
                      <a:pt x="170" y="233"/>
                    </a:cubicBezTo>
                    <a:cubicBezTo>
                      <a:pt x="167" y="228"/>
                      <a:pt x="167" y="228"/>
                      <a:pt x="167" y="228"/>
                    </a:cubicBezTo>
                    <a:cubicBezTo>
                      <a:pt x="165" y="224"/>
                      <a:pt x="161" y="221"/>
                      <a:pt x="157" y="218"/>
                    </a:cubicBezTo>
                    <a:cubicBezTo>
                      <a:pt x="154" y="216"/>
                      <a:pt x="150" y="216"/>
                      <a:pt x="147" y="219"/>
                    </a:cubicBezTo>
                    <a:cubicBezTo>
                      <a:pt x="145" y="222"/>
                      <a:pt x="146" y="227"/>
                      <a:pt x="149" y="229"/>
                    </a:cubicBezTo>
                    <a:cubicBezTo>
                      <a:pt x="151" y="231"/>
                      <a:pt x="153" y="232"/>
                      <a:pt x="154" y="234"/>
                    </a:cubicBezTo>
                    <a:cubicBezTo>
                      <a:pt x="159" y="240"/>
                      <a:pt x="159" y="240"/>
                      <a:pt x="159" y="240"/>
                    </a:cubicBezTo>
                    <a:cubicBezTo>
                      <a:pt x="126" y="258"/>
                      <a:pt x="126" y="258"/>
                      <a:pt x="126" y="258"/>
                    </a:cubicBezTo>
                    <a:cubicBezTo>
                      <a:pt x="126" y="213"/>
                      <a:pt x="126" y="213"/>
                      <a:pt x="126" y="213"/>
                    </a:cubicBezTo>
                    <a:cubicBezTo>
                      <a:pt x="353" y="82"/>
                      <a:pt x="353" y="82"/>
                      <a:pt x="353" y="82"/>
                    </a:cubicBezTo>
                    <a:cubicBezTo>
                      <a:pt x="353" y="135"/>
                      <a:pt x="353" y="135"/>
                      <a:pt x="353" y="135"/>
                    </a:cubicBezTo>
                    <a:lnTo>
                      <a:pt x="343" y="123"/>
                    </a:lnTo>
                    <a:close/>
                    <a:moveTo>
                      <a:pt x="371" y="63"/>
                    </a:moveTo>
                    <a:cubicBezTo>
                      <a:pt x="371" y="63"/>
                      <a:pt x="371" y="63"/>
                      <a:pt x="371" y="63"/>
                    </a:cubicBezTo>
                    <a:cubicBezTo>
                      <a:pt x="371" y="63"/>
                      <a:pt x="371" y="63"/>
                      <a:pt x="371" y="63"/>
                    </a:cubicBezTo>
                    <a:close/>
                  </a:path>
                </a:pathLst>
              </a:custGeom>
              <a:solidFill>
                <a:srgbClr val="7C3C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</p:grpSp>
        <p:sp>
          <p:nvSpPr>
            <p:cNvPr id="251" name="Mterials  TXT"/>
            <p:cNvSpPr txBox="1"/>
            <p:nvPr/>
          </p:nvSpPr>
          <p:spPr>
            <a:xfrm>
              <a:off x="15051930" y="2848062"/>
              <a:ext cx="1803338" cy="49938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7C3C67"/>
                  </a:solidFill>
                  <a:effectLst/>
                  <a:uLnTx/>
                  <a:uFillTx/>
                  <a:latin typeface="Roboto"/>
                </a:rPr>
                <a:t>Materials</a:t>
              </a:r>
            </a:p>
          </p:txBody>
        </p:sp>
      </p:grpSp>
      <p:grpSp>
        <p:nvGrpSpPr>
          <p:cNvPr id="254" name="Machine"/>
          <p:cNvGrpSpPr>
            <a:grpSpLocks noChangeAspect="1"/>
          </p:cNvGrpSpPr>
          <p:nvPr/>
        </p:nvGrpSpPr>
        <p:grpSpPr>
          <a:xfrm>
            <a:off x="5149796" y="1005628"/>
            <a:ext cx="1413849" cy="903639"/>
            <a:chOff x="17853832" y="2850072"/>
            <a:chExt cx="2548941" cy="1629118"/>
          </a:xfrm>
        </p:grpSpPr>
        <p:grpSp>
          <p:nvGrpSpPr>
            <p:cNvPr id="255" name="Machine ICON"/>
            <p:cNvGrpSpPr/>
            <p:nvPr/>
          </p:nvGrpSpPr>
          <p:grpSpPr>
            <a:xfrm>
              <a:off x="18371937" y="3409850"/>
              <a:ext cx="1069340" cy="1069340"/>
              <a:chOff x="1902195" y="7374042"/>
              <a:chExt cx="1069340" cy="1069340"/>
            </a:xfrm>
          </p:grpSpPr>
          <p:sp>
            <p:nvSpPr>
              <p:cNvPr id="257" name="Oval 256"/>
              <p:cNvSpPr/>
              <p:nvPr/>
            </p:nvSpPr>
            <p:spPr>
              <a:xfrm>
                <a:off x="1902195" y="7374042"/>
                <a:ext cx="1069340" cy="1069340"/>
              </a:xfrm>
              <a:prstGeom prst="ellipse">
                <a:avLst/>
              </a:prstGeom>
              <a:solidFill>
                <a:sysClr val="window" lastClr="FFFFFF"/>
              </a:solidFill>
              <a:ln w="50800" cap="flat" cmpd="sng" algn="ctr">
                <a:solidFill>
                  <a:srgbClr val="F29B2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grpSp>
            <p:nvGrpSpPr>
              <p:cNvPr id="258" name="Machine"/>
              <p:cNvGrpSpPr/>
              <p:nvPr/>
            </p:nvGrpSpPr>
            <p:grpSpPr>
              <a:xfrm>
                <a:off x="2121095" y="7652138"/>
                <a:ext cx="622106" cy="536369"/>
                <a:chOff x="2549525" y="7170737"/>
                <a:chExt cx="1439863" cy="1241426"/>
              </a:xfrm>
              <a:solidFill>
                <a:srgbClr val="F29B26"/>
              </a:solidFill>
            </p:grpSpPr>
            <p:sp>
              <p:nvSpPr>
                <p:cNvPr id="259" name="Freeform 81"/>
                <p:cNvSpPr>
                  <a:spLocks/>
                </p:cNvSpPr>
                <p:nvPr/>
              </p:nvSpPr>
              <p:spPr bwMode="auto">
                <a:xfrm>
                  <a:off x="3179763" y="7602538"/>
                  <a:ext cx="809625" cy="809625"/>
                </a:xfrm>
                <a:custGeom>
                  <a:avLst/>
                  <a:gdLst>
                    <a:gd name="T0" fmla="*/ 93 w 214"/>
                    <a:gd name="T1" fmla="*/ 214 h 214"/>
                    <a:gd name="T2" fmla="*/ 81 w 214"/>
                    <a:gd name="T3" fmla="*/ 194 h 214"/>
                    <a:gd name="T4" fmla="*/ 63 w 214"/>
                    <a:gd name="T5" fmla="*/ 187 h 214"/>
                    <a:gd name="T6" fmla="*/ 41 w 214"/>
                    <a:gd name="T7" fmla="*/ 192 h 214"/>
                    <a:gd name="T8" fmla="*/ 20 w 214"/>
                    <a:gd name="T9" fmla="*/ 165 h 214"/>
                    <a:gd name="T10" fmla="*/ 27 w 214"/>
                    <a:gd name="T11" fmla="*/ 140 h 214"/>
                    <a:gd name="T12" fmla="*/ 5 w 214"/>
                    <a:gd name="T13" fmla="*/ 127 h 214"/>
                    <a:gd name="T14" fmla="*/ 0 w 214"/>
                    <a:gd name="T15" fmla="*/ 93 h 214"/>
                    <a:gd name="T16" fmla="*/ 19 w 214"/>
                    <a:gd name="T17" fmla="*/ 81 h 214"/>
                    <a:gd name="T18" fmla="*/ 27 w 214"/>
                    <a:gd name="T19" fmla="*/ 64 h 214"/>
                    <a:gd name="T20" fmla="*/ 8 w 214"/>
                    <a:gd name="T21" fmla="*/ 34 h 214"/>
                    <a:gd name="T22" fmla="*/ 39 w 214"/>
                    <a:gd name="T23" fmla="*/ 55 h 214"/>
                    <a:gd name="T24" fmla="*/ 41 w 214"/>
                    <a:gd name="T25" fmla="*/ 79 h 214"/>
                    <a:gd name="T26" fmla="*/ 14 w 214"/>
                    <a:gd name="T27" fmla="*/ 99 h 214"/>
                    <a:gd name="T28" fmla="*/ 24 w 214"/>
                    <a:gd name="T29" fmla="*/ 119 h 214"/>
                    <a:gd name="T30" fmla="*/ 40 w 214"/>
                    <a:gd name="T31" fmla="*/ 157 h 214"/>
                    <a:gd name="T32" fmla="*/ 47 w 214"/>
                    <a:gd name="T33" fmla="*/ 178 h 214"/>
                    <a:gd name="T34" fmla="*/ 79 w 214"/>
                    <a:gd name="T35" fmla="*/ 173 h 214"/>
                    <a:gd name="T36" fmla="*/ 98 w 214"/>
                    <a:gd name="T37" fmla="*/ 199 h 214"/>
                    <a:gd name="T38" fmla="*/ 118 w 214"/>
                    <a:gd name="T39" fmla="*/ 190 h 214"/>
                    <a:gd name="T40" fmla="*/ 157 w 214"/>
                    <a:gd name="T41" fmla="*/ 174 h 214"/>
                    <a:gd name="T42" fmla="*/ 178 w 214"/>
                    <a:gd name="T43" fmla="*/ 166 h 214"/>
                    <a:gd name="T44" fmla="*/ 173 w 214"/>
                    <a:gd name="T45" fmla="*/ 134 h 214"/>
                    <a:gd name="T46" fmla="*/ 199 w 214"/>
                    <a:gd name="T47" fmla="*/ 115 h 214"/>
                    <a:gd name="T48" fmla="*/ 189 w 214"/>
                    <a:gd name="T49" fmla="*/ 95 h 214"/>
                    <a:gd name="T50" fmla="*/ 173 w 214"/>
                    <a:gd name="T51" fmla="*/ 57 h 214"/>
                    <a:gd name="T52" fmla="*/ 166 w 214"/>
                    <a:gd name="T53" fmla="*/ 36 h 214"/>
                    <a:gd name="T54" fmla="*/ 134 w 214"/>
                    <a:gd name="T55" fmla="*/ 41 h 214"/>
                    <a:gd name="T56" fmla="*/ 115 w 214"/>
                    <a:gd name="T57" fmla="*/ 15 h 214"/>
                    <a:gd name="T58" fmla="*/ 95 w 214"/>
                    <a:gd name="T59" fmla="*/ 24 h 214"/>
                    <a:gd name="T60" fmla="*/ 61 w 214"/>
                    <a:gd name="T61" fmla="*/ 42 h 214"/>
                    <a:gd name="T62" fmla="*/ 131 w 214"/>
                    <a:gd name="T63" fmla="*/ 83 h 214"/>
                    <a:gd name="T64" fmla="*/ 107 w 214"/>
                    <a:gd name="T65" fmla="*/ 141 h 214"/>
                    <a:gd name="T66" fmla="*/ 83 w 214"/>
                    <a:gd name="T67" fmla="*/ 131 h 214"/>
                    <a:gd name="T68" fmla="*/ 93 w 214"/>
                    <a:gd name="T69" fmla="*/ 121 h 214"/>
                    <a:gd name="T70" fmla="*/ 107 w 214"/>
                    <a:gd name="T71" fmla="*/ 126 h 214"/>
                    <a:gd name="T72" fmla="*/ 121 w 214"/>
                    <a:gd name="T73" fmla="*/ 93 h 214"/>
                    <a:gd name="T74" fmla="*/ 91 w 214"/>
                    <a:gd name="T75" fmla="*/ 90 h 214"/>
                    <a:gd name="T76" fmla="*/ 87 w 214"/>
                    <a:gd name="T77" fmla="*/ 88 h 214"/>
                    <a:gd name="T78" fmla="*/ 34 w 214"/>
                    <a:gd name="T79" fmla="*/ 32 h 214"/>
                    <a:gd name="T80" fmla="*/ 41 w 214"/>
                    <a:gd name="T81" fmla="*/ 22 h 214"/>
                    <a:gd name="T82" fmla="*/ 63 w 214"/>
                    <a:gd name="T83" fmla="*/ 27 h 214"/>
                    <a:gd name="T84" fmla="*/ 81 w 214"/>
                    <a:gd name="T85" fmla="*/ 19 h 214"/>
                    <a:gd name="T86" fmla="*/ 93 w 214"/>
                    <a:gd name="T87" fmla="*/ 0 h 214"/>
                    <a:gd name="T88" fmla="*/ 127 w 214"/>
                    <a:gd name="T89" fmla="*/ 5 h 214"/>
                    <a:gd name="T90" fmla="*/ 140 w 214"/>
                    <a:gd name="T91" fmla="*/ 27 h 214"/>
                    <a:gd name="T92" fmla="*/ 165 w 214"/>
                    <a:gd name="T93" fmla="*/ 20 h 214"/>
                    <a:gd name="T94" fmla="*/ 192 w 214"/>
                    <a:gd name="T95" fmla="*/ 41 h 214"/>
                    <a:gd name="T96" fmla="*/ 187 w 214"/>
                    <a:gd name="T97" fmla="*/ 63 h 214"/>
                    <a:gd name="T98" fmla="*/ 194 w 214"/>
                    <a:gd name="T99" fmla="*/ 81 h 214"/>
                    <a:gd name="T100" fmla="*/ 214 w 214"/>
                    <a:gd name="T101" fmla="*/ 93 h 214"/>
                    <a:gd name="T102" fmla="*/ 209 w 214"/>
                    <a:gd name="T103" fmla="*/ 127 h 214"/>
                    <a:gd name="T104" fmla="*/ 186 w 214"/>
                    <a:gd name="T105" fmla="*/ 140 h 214"/>
                    <a:gd name="T106" fmla="*/ 193 w 214"/>
                    <a:gd name="T107" fmla="*/ 165 h 214"/>
                    <a:gd name="T108" fmla="*/ 173 w 214"/>
                    <a:gd name="T109" fmla="*/ 192 h 214"/>
                    <a:gd name="T110" fmla="*/ 151 w 214"/>
                    <a:gd name="T111" fmla="*/ 187 h 214"/>
                    <a:gd name="T112" fmla="*/ 132 w 214"/>
                    <a:gd name="T113" fmla="*/ 194 h 214"/>
                    <a:gd name="T114" fmla="*/ 120 w 214"/>
                    <a:gd name="T115" fmla="*/ 21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14" h="214">
                      <a:moveTo>
                        <a:pt x="120" y="214"/>
                      </a:moveTo>
                      <a:cubicBezTo>
                        <a:pt x="93" y="214"/>
                        <a:pt x="93" y="214"/>
                        <a:pt x="93" y="214"/>
                      </a:cubicBezTo>
                      <a:cubicBezTo>
                        <a:pt x="90" y="214"/>
                        <a:pt x="88" y="212"/>
                        <a:pt x="86" y="209"/>
                      </a:cubicBezTo>
                      <a:cubicBezTo>
                        <a:pt x="81" y="194"/>
                        <a:pt x="81" y="194"/>
                        <a:pt x="81" y="194"/>
                      </a:cubicBezTo>
                      <a:cubicBezTo>
                        <a:pt x="80" y="191"/>
                        <a:pt x="77" y="188"/>
                        <a:pt x="74" y="186"/>
                      </a:cubicBezTo>
                      <a:cubicBezTo>
                        <a:pt x="70" y="185"/>
                        <a:pt x="66" y="185"/>
                        <a:pt x="63" y="187"/>
                      </a:cubicBezTo>
                      <a:cubicBezTo>
                        <a:pt x="49" y="193"/>
                        <a:pt x="49" y="193"/>
                        <a:pt x="49" y="193"/>
                      </a:cubicBezTo>
                      <a:cubicBezTo>
                        <a:pt x="46" y="195"/>
                        <a:pt x="43" y="194"/>
                        <a:pt x="41" y="192"/>
                      </a:cubicBezTo>
                      <a:cubicBezTo>
                        <a:pt x="22" y="173"/>
                        <a:pt x="22" y="173"/>
                        <a:pt x="22" y="173"/>
                      </a:cubicBezTo>
                      <a:cubicBezTo>
                        <a:pt x="20" y="171"/>
                        <a:pt x="19" y="167"/>
                        <a:pt x="20" y="165"/>
                      </a:cubicBezTo>
                      <a:cubicBezTo>
                        <a:pt x="27" y="151"/>
                        <a:pt x="27" y="151"/>
                        <a:pt x="27" y="151"/>
                      </a:cubicBezTo>
                      <a:cubicBezTo>
                        <a:pt x="29" y="147"/>
                        <a:pt x="29" y="143"/>
                        <a:pt x="27" y="140"/>
                      </a:cubicBezTo>
                      <a:cubicBezTo>
                        <a:pt x="26" y="136"/>
                        <a:pt x="23" y="134"/>
                        <a:pt x="19" y="132"/>
                      </a:cubicBezTo>
                      <a:cubicBezTo>
                        <a:pt x="5" y="127"/>
                        <a:pt x="5" y="127"/>
                        <a:pt x="5" y="127"/>
                      </a:cubicBezTo>
                      <a:cubicBezTo>
                        <a:pt x="2" y="126"/>
                        <a:pt x="0" y="123"/>
                        <a:pt x="0" y="12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0"/>
                        <a:pt x="2" y="88"/>
                        <a:pt x="5" y="87"/>
                      </a:cubicBezTo>
                      <a:cubicBezTo>
                        <a:pt x="19" y="81"/>
                        <a:pt x="19" y="81"/>
                        <a:pt x="19" y="81"/>
                      </a:cubicBezTo>
                      <a:cubicBezTo>
                        <a:pt x="23" y="80"/>
                        <a:pt x="26" y="77"/>
                        <a:pt x="27" y="74"/>
                      </a:cubicBezTo>
                      <a:cubicBezTo>
                        <a:pt x="28" y="71"/>
                        <a:pt x="29" y="67"/>
                        <a:pt x="27" y="6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5" y="42"/>
                        <a:pt x="5" y="37"/>
                        <a:pt x="8" y="34"/>
                      </a:cubicBezTo>
                      <a:cubicBezTo>
                        <a:pt x="11" y="31"/>
                        <a:pt x="15" y="31"/>
                        <a:pt x="18" y="34"/>
                      </a:cubicBezTo>
                      <a:cubicBezTo>
                        <a:pt x="39" y="55"/>
                        <a:pt x="39" y="55"/>
                        <a:pt x="39" y="55"/>
                      </a:cubicBezTo>
                      <a:cubicBezTo>
                        <a:pt x="39" y="55"/>
                        <a:pt x="40" y="56"/>
                        <a:pt x="40" y="57"/>
                      </a:cubicBezTo>
                      <a:cubicBezTo>
                        <a:pt x="43" y="64"/>
                        <a:pt x="44" y="72"/>
                        <a:pt x="41" y="79"/>
                      </a:cubicBezTo>
                      <a:cubicBezTo>
                        <a:pt x="38" y="87"/>
                        <a:pt x="32" y="93"/>
                        <a:pt x="24" y="95"/>
                      </a:cubicBezTo>
                      <a:cubicBezTo>
                        <a:pt x="14" y="99"/>
                        <a:pt x="14" y="99"/>
                        <a:pt x="14" y="99"/>
                      </a:cubicBezTo>
                      <a:cubicBezTo>
                        <a:pt x="14" y="115"/>
                        <a:pt x="14" y="115"/>
                        <a:pt x="14" y="115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32" y="121"/>
                        <a:pt x="38" y="127"/>
                        <a:pt x="41" y="134"/>
                      </a:cubicBezTo>
                      <a:cubicBezTo>
                        <a:pt x="44" y="142"/>
                        <a:pt x="43" y="150"/>
                        <a:pt x="40" y="157"/>
                      </a:cubicBezTo>
                      <a:cubicBezTo>
                        <a:pt x="36" y="166"/>
                        <a:pt x="36" y="166"/>
                        <a:pt x="36" y="166"/>
                      </a:cubicBezTo>
                      <a:cubicBezTo>
                        <a:pt x="47" y="178"/>
                        <a:pt x="47" y="178"/>
                        <a:pt x="47" y="178"/>
                      </a:cubicBezTo>
                      <a:cubicBezTo>
                        <a:pt x="57" y="174"/>
                        <a:pt x="57" y="174"/>
                        <a:pt x="57" y="174"/>
                      </a:cubicBezTo>
                      <a:cubicBezTo>
                        <a:pt x="64" y="170"/>
                        <a:pt x="72" y="170"/>
                        <a:pt x="79" y="173"/>
                      </a:cubicBezTo>
                      <a:cubicBezTo>
                        <a:pt x="87" y="176"/>
                        <a:pt x="92" y="182"/>
                        <a:pt x="95" y="190"/>
                      </a:cubicBezTo>
                      <a:cubicBezTo>
                        <a:pt x="98" y="199"/>
                        <a:pt x="98" y="199"/>
                        <a:pt x="98" y="199"/>
                      </a:cubicBezTo>
                      <a:cubicBezTo>
                        <a:pt x="115" y="199"/>
                        <a:pt x="115" y="199"/>
                        <a:pt x="115" y="199"/>
                      </a:cubicBezTo>
                      <a:cubicBezTo>
                        <a:pt x="118" y="190"/>
                        <a:pt x="118" y="190"/>
                        <a:pt x="118" y="190"/>
                      </a:cubicBezTo>
                      <a:cubicBezTo>
                        <a:pt x="121" y="182"/>
                        <a:pt x="127" y="176"/>
                        <a:pt x="134" y="173"/>
                      </a:cubicBezTo>
                      <a:cubicBezTo>
                        <a:pt x="141" y="170"/>
                        <a:pt x="150" y="170"/>
                        <a:pt x="157" y="174"/>
                      </a:cubicBezTo>
                      <a:cubicBezTo>
                        <a:pt x="166" y="178"/>
                        <a:pt x="166" y="178"/>
                        <a:pt x="166" y="178"/>
                      </a:cubicBezTo>
                      <a:cubicBezTo>
                        <a:pt x="178" y="166"/>
                        <a:pt x="178" y="166"/>
                        <a:pt x="178" y="166"/>
                      </a:cubicBezTo>
                      <a:cubicBezTo>
                        <a:pt x="173" y="157"/>
                        <a:pt x="173" y="157"/>
                        <a:pt x="173" y="157"/>
                      </a:cubicBezTo>
                      <a:cubicBezTo>
                        <a:pt x="170" y="150"/>
                        <a:pt x="170" y="142"/>
                        <a:pt x="173" y="134"/>
                      </a:cubicBezTo>
                      <a:cubicBezTo>
                        <a:pt x="176" y="127"/>
                        <a:pt x="182" y="121"/>
                        <a:pt x="189" y="119"/>
                      </a:cubicBezTo>
                      <a:cubicBezTo>
                        <a:pt x="199" y="115"/>
                        <a:pt x="199" y="115"/>
                        <a:pt x="199" y="115"/>
                      </a:cubicBezTo>
                      <a:cubicBezTo>
                        <a:pt x="199" y="99"/>
                        <a:pt x="199" y="99"/>
                        <a:pt x="199" y="99"/>
                      </a:cubicBezTo>
                      <a:cubicBezTo>
                        <a:pt x="189" y="95"/>
                        <a:pt x="189" y="95"/>
                        <a:pt x="189" y="95"/>
                      </a:cubicBezTo>
                      <a:cubicBezTo>
                        <a:pt x="182" y="93"/>
                        <a:pt x="176" y="87"/>
                        <a:pt x="173" y="79"/>
                      </a:cubicBezTo>
                      <a:cubicBezTo>
                        <a:pt x="170" y="72"/>
                        <a:pt x="170" y="64"/>
                        <a:pt x="173" y="57"/>
                      </a:cubicBezTo>
                      <a:cubicBezTo>
                        <a:pt x="178" y="48"/>
                        <a:pt x="178" y="48"/>
                        <a:pt x="178" y="48"/>
                      </a:cubicBezTo>
                      <a:cubicBezTo>
                        <a:pt x="166" y="36"/>
                        <a:pt x="166" y="36"/>
                        <a:pt x="166" y="36"/>
                      </a:cubicBezTo>
                      <a:cubicBezTo>
                        <a:pt x="157" y="40"/>
                        <a:pt x="157" y="40"/>
                        <a:pt x="157" y="40"/>
                      </a:cubicBezTo>
                      <a:cubicBezTo>
                        <a:pt x="150" y="44"/>
                        <a:pt x="141" y="44"/>
                        <a:pt x="134" y="41"/>
                      </a:cubicBezTo>
                      <a:cubicBezTo>
                        <a:pt x="127" y="38"/>
                        <a:pt x="121" y="32"/>
                        <a:pt x="118" y="24"/>
                      </a:cubicBezTo>
                      <a:cubicBezTo>
                        <a:pt x="115" y="15"/>
                        <a:pt x="115" y="15"/>
                        <a:pt x="115" y="15"/>
                      </a:cubicBezTo>
                      <a:cubicBezTo>
                        <a:pt x="98" y="15"/>
                        <a:pt x="98" y="15"/>
                        <a:pt x="98" y="15"/>
                      </a:cubicBezTo>
                      <a:cubicBezTo>
                        <a:pt x="95" y="24"/>
                        <a:pt x="95" y="24"/>
                        <a:pt x="95" y="24"/>
                      </a:cubicBezTo>
                      <a:cubicBezTo>
                        <a:pt x="92" y="32"/>
                        <a:pt x="87" y="38"/>
                        <a:pt x="79" y="41"/>
                      </a:cubicBezTo>
                      <a:cubicBezTo>
                        <a:pt x="74" y="43"/>
                        <a:pt x="67" y="44"/>
                        <a:pt x="61" y="42"/>
                      </a:cubicBezTo>
                      <a:cubicBezTo>
                        <a:pt x="94" y="75"/>
                        <a:pt x="94" y="75"/>
                        <a:pt x="94" y="75"/>
                      </a:cubicBezTo>
                      <a:cubicBezTo>
                        <a:pt x="107" y="70"/>
                        <a:pt x="121" y="73"/>
                        <a:pt x="131" y="83"/>
                      </a:cubicBezTo>
                      <a:cubicBezTo>
                        <a:pt x="144" y="96"/>
                        <a:pt x="144" y="118"/>
                        <a:pt x="131" y="131"/>
                      </a:cubicBezTo>
                      <a:cubicBezTo>
                        <a:pt x="124" y="137"/>
                        <a:pt x="116" y="141"/>
                        <a:pt x="107" y="141"/>
                      </a:cubicBezTo>
                      <a:cubicBezTo>
                        <a:pt x="107" y="141"/>
                        <a:pt x="107" y="141"/>
                        <a:pt x="107" y="141"/>
                      </a:cubicBezTo>
                      <a:cubicBezTo>
                        <a:pt x="98" y="141"/>
                        <a:pt x="89" y="137"/>
                        <a:pt x="83" y="131"/>
                      </a:cubicBezTo>
                      <a:cubicBezTo>
                        <a:pt x="80" y="128"/>
                        <a:pt x="80" y="124"/>
                        <a:pt x="83" y="121"/>
                      </a:cubicBezTo>
                      <a:cubicBezTo>
                        <a:pt x="85" y="118"/>
                        <a:pt x="90" y="118"/>
                        <a:pt x="93" y="121"/>
                      </a:cubicBezTo>
                      <a:cubicBezTo>
                        <a:pt x="97" y="124"/>
                        <a:pt x="101" y="126"/>
                        <a:pt x="107" y="126"/>
                      </a:cubicBezTo>
                      <a:cubicBezTo>
                        <a:pt x="107" y="126"/>
                        <a:pt x="107" y="126"/>
                        <a:pt x="107" y="126"/>
                      </a:cubicBezTo>
                      <a:cubicBezTo>
                        <a:pt x="112" y="126"/>
                        <a:pt x="117" y="124"/>
                        <a:pt x="121" y="121"/>
                      </a:cubicBezTo>
                      <a:cubicBezTo>
                        <a:pt x="128" y="113"/>
                        <a:pt x="128" y="101"/>
                        <a:pt x="121" y="93"/>
                      </a:cubicBezTo>
                      <a:cubicBezTo>
                        <a:pt x="114" y="87"/>
                        <a:pt x="105" y="86"/>
                        <a:pt x="97" y="90"/>
                      </a:cubicBezTo>
                      <a:cubicBezTo>
                        <a:pt x="95" y="91"/>
                        <a:pt x="93" y="91"/>
                        <a:pt x="91" y="90"/>
                      </a:cubicBezTo>
                      <a:cubicBezTo>
                        <a:pt x="89" y="90"/>
                        <a:pt x="89" y="90"/>
                        <a:pt x="89" y="90"/>
                      </a:cubicBezTo>
                      <a:cubicBezTo>
                        <a:pt x="88" y="89"/>
                        <a:pt x="87" y="89"/>
                        <a:pt x="87" y="88"/>
                      </a:cubicBezTo>
                      <a:cubicBezTo>
                        <a:pt x="36" y="37"/>
                        <a:pt x="36" y="37"/>
                        <a:pt x="36" y="37"/>
                      </a:cubicBezTo>
                      <a:cubicBezTo>
                        <a:pt x="34" y="36"/>
                        <a:pt x="34" y="34"/>
                        <a:pt x="34" y="32"/>
                      </a:cubicBezTo>
                      <a:cubicBezTo>
                        <a:pt x="34" y="30"/>
                        <a:pt x="34" y="28"/>
                        <a:pt x="36" y="27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3" y="20"/>
                        <a:pt x="46" y="19"/>
                        <a:pt x="49" y="20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66" y="29"/>
                        <a:pt x="70" y="29"/>
                        <a:pt x="74" y="27"/>
                      </a:cubicBezTo>
                      <a:cubicBezTo>
                        <a:pt x="77" y="26"/>
                        <a:pt x="80" y="23"/>
                        <a:pt x="81" y="19"/>
                      </a:cubicBezTo>
                      <a:cubicBezTo>
                        <a:pt x="86" y="5"/>
                        <a:pt x="86" y="5"/>
                        <a:pt x="86" y="5"/>
                      </a:cubicBezTo>
                      <a:cubicBezTo>
                        <a:pt x="88" y="2"/>
                        <a:pt x="90" y="0"/>
                        <a:pt x="93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3" y="0"/>
                        <a:pt x="126" y="2"/>
                        <a:pt x="127" y="5"/>
                      </a:cubicBezTo>
                      <a:cubicBezTo>
                        <a:pt x="132" y="19"/>
                        <a:pt x="132" y="19"/>
                        <a:pt x="132" y="19"/>
                      </a:cubicBezTo>
                      <a:cubicBezTo>
                        <a:pt x="133" y="23"/>
                        <a:pt x="136" y="26"/>
                        <a:pt x="140" y="27"/>
                      </a:cubicBezTo>
                      <a:cubicBezTo>
                        <a:pt x="143" y="29"/>
                        <a:pt x="147" y="29"/>
                        <a:pt x="151" y="27"/>
                      </a:cubicBezTo>
                      <a:cubicBezTo>
                        <a:pt x="165" y="20"/>
                        <a:pt x="165" y="20"/>
                        <a:pt x="165" y="20"/>
                      </a:cubicBezTo>
                      <a:cubicBezTo>
                        <a:pt x="167" y="19"/>
                        <a:pt x="171" y="20"/>
                        <a:pt x="173" y="22"/>
                      </a:cubicBezTo>
                      <a:cubicBezTo>
                        <a:pt x="192" y="41"/>
                        <a:pt x="192" y="41"/>
                        <a:pt x="192" y="41"/>
                      </a:cubicBezTo>
                      <a:cubicBezTo>
                        <a:pt x="194" y="43"/>
                        <a:pt x="194" y="46"/>
                        <a:pt x="193" y="49"/>
                      </a:cubicBezTo>
                      <a:cubicBezTo>
                        <a:pt x="187" y="63"/>
                        <a:pt x="187" y="63"/>
                        <a:pt x="187" y="63"/>
                      </a:cubicBezTo>
                      <a:cubicBezTo>
                        <a:pt x="185" y="66"/>
                        <a:pt x="185" y="70"/>
                        <a:pt x="186" y="74"/>
                      </a:cubicBezTo>
                      <a:cubicBezTo>
                        <a:pt x="188" y="77"/>
                        <a:pt x="191" y="80"/>
                        <a:pt x="194" y="81"/>
                      </a:cubicBezTo>
                      <a:cubicBezTo>
                        <a:pt x="209" y="87"/>
                        <a:pt x="209" y="87"/>
                        <a:pt x="209" y="87"/>
                      </a:cubicBezTo>
                      <a:cubicBezTo>
                        <a:pt x="212" y="88"/>
                        <a:pt x="214" y="90"/>
                        <a:pt x="214" y="93"/>
                      </a:cubicBezTo>
                      <a:cubicBezTo>
                        <a:pt x="214" y="120"/>
                        <a:pt x="214" y="120"/>
                        <a:pt x="214" y="120"/>
                      </a:cubicBezTo>
                      <a:cubicBezTo>
                        <a:pt x="214" y="123"/>
                        <a:pt x="212" y="126"/>
                        <a:pt x="209" y="127"/>
                      </a:cubicBezTo>
                      <a:cubicBezTo>
                        <a:pt x="194" y="132"/>
                        <a:pt x="194" y="132"/>
                        <a:pt x="194" y="132"/>
                      </a:cubicBezTo>
                      <a:cubicBezTo>
                        <a:pt x="191" y="134"/>
                        <a:pt x="188" y="136"/>
                        <a:pt x="186" y="140"/>
                      </a:cubicBezTo>
                      <a:cubicBezTo>
                        <a:pt x="185" y="143"/>
                        <a:pt x="185" y="147"/>
                        <a:pt x="187" y="151"/>
                      </a:cubicBezTo>
                      <a:cubicBezTo>
                        <a:pt x="193" y="165"/>
                        <a:pt x="193" y="165"/>
                        <a:pt x="193" y="165"/>
                      </a:cubicBezTo>
                      <a:cubicBezTo>
                        <a:pt x="194" y="167"/>
                        <a:pt x="194" y="171"/>
                        <a:pt x="192" y="173"/>
                      </a:cubicBezTo>
                      <a:cubicBezTo>
                        <a:pt x="173" y="192"/>
                        <a:pt x="173" y="192"/>
                        <a:pt x="173" y="192"/>
                      </a:cubicBezTo>
                      <a:cubicBezTo>
                        <a:pt x="171" y="194"/>
                        <a:pt x="167" y="195"/>
                        <a:pt x="165" y="193"/>
                      </a:cubicBezTo>
                      <a:cubicBezTo>
                        <a:pt x="151" y="187"/>
                        <a:pt x="151" y="187"/>
                        <a:pt x="151" y="187"/>
                      </a:cubicBezTo>
                      <a:cubicBezTo>
                        <a:pt x="147" y="185"/>
                        <a:pt x="143" y="185"/>
                        <a:pt x="140" y="186"/>
                      </a:cubicBezTo>
                      <a:cubicBezTo>
                        <a:pt x="136" y="188"/>
                        <a:pt x="133" y="191"/>
                        <a:pt x="132" y="194"/>
                      </a:cubicBezTo>
                      <a:cubicBezTo>
                        <a:pt x="127" y="209"/>
                        <a:pt x="127" y="209"/>
                        <a:pt x="127" y="209"/>
                      </a:cubicBezTo>
                      <a:cubicBezTo>
                        <a:pt x="126" y="212"/>
                        <a:pt x="123" y="214"/>
                        <a:pt x="120" y="2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60" name="Freeform 82"/>
                <p:cNvSpPr>
                  <a:spLocks/>
                </p:cNvSpPr>
                <p:nvPr/>
              </p:nvSpPr>
              <p:spPr bwMode="auto">
                <a:xfrm>
                  <a:off x="2549525" y="7170737"/>
                  <a:ext cx="804863" cy="806450"/>
                </a:xfrm>
                <a:custGeom>
                  <a:avLst/>
                  <a:gdLst>
                    <a:gd name="T0" fmla="*/ 93 w 213"/>
                    <a:gd name="T1" fmla="*/ 213 h 213"/>
                    <a:gd name="T2" fmla="*/ 81 w 213"/>
                    <a:gd name="T3" fmla="*/ 194 h 213"/>
                    <a:gd name="T4" fmla="*/ 63 w 213"/>
                    <a:gd name="T5" fmla="*/ 186 h 213"/>
                    <a:gd name="T6" fmla="*/ 41 w 213"/>
                    <a:gd name="T7" fmla="*/ 191 h 213"/>
                    <a:gd name="T8" fmla="*/ 20 w 213"/>
                    <a:gd name="T9" fmla="*/ 164 h 213"/>
                    <a:gd name="T10" fmla="*/ 27 w 213"/>
                    <a:gd name="T11" fmla="*/ 139 h 213"/>
                    <a:gd name="T12" fmla="*/ 5 w 213"/>
                    <a:gd name="T13" fmla="*/ 127 h 213"/>
                    <a:gd name="T14" fmla="*/ 0 w 213"/>
                    <a:gd name="T15" fmla="*/ 93 h 213"/>
                    <a:gd name="T16" fmla="*/ 19 w 213"/>
                    <a:gd name="T17" fmla="*/ 81 h 213"/>
                    <a:gd name="T18" fmla="*/ 27 w 213"/>
                    <a:gd name="T19" fmla="*/ 62 h 213"/>
                    <a:gd name="T20" fmla="*/ 22 w 213"/>
                    <a:gd name="T21" fmla="*/ 40 h 213"/>
                    <a:gd name="T22" fmla="*/ 49 w 213"/>
                    <a:gd name="T23" fmla="*/ 20 h 213"/>
                    <a:gd name="T24" fmla="*/ 74 w 213"/>
                    <a:gd name="T25" fmla="*/ 27 h 213"/>
                    <a:gd name="T26" fmla="*/ 86 w 213"/>
                    <a:gd name="T27" fmla="*/ 4 h 213"/>
                    <a:gd name="T28" fmla="*/ 120 w 213"/>
                    <a:gd name="T29" fmla="*/ 0 h 213"/>
                    <a:gd name="T30" fmla="*/ 132 w 213"/>
                    <a:gd name="T31" fmla="*/ 19 h 213"/>
                    <a:gd name="T32" fmla="*/ 151 w 213"/>
                    <a:gd name="T33" fmla="*/ 26 h 213"/>
                    <a:gd name="T34" fmla="*/ 173 w 213"/>
                    <a:gd name="T35" fmla="*/ 21 h 213"/>
                    <a:gd name="T36" fmla="*/ 193 w 213"/>
                    <a:gd name="T37" fmla="*/ 49 h 213"/>
                    <a:gd name="T38" fmla="*/ 186 w 213"/>
                    <a:gd name="T39" fmla="*/ 73 h 213"/>
                    <a:gd name="T40" fmla="*/ 209 w 213"/>
                    <a:gd name="T41" fmla="*/ 86 h 213"/>
                    <a:gd name="T42" fmla="*/ 213 w 213"/>
                    <a:gd name="T43" fmla="*/ 120 h 213"/>
                    <a:gd name="T44" fmla="*/ 194 w 213"/>
                    <a:gd name="T45" fmla="*/ 132 h 213"/>
                    <a:gd name="T46" fmla="*/ 186 w 213"/>
                    <a:gd name="T47" fmla="*/ 150 h 213"/>
                    <a:gd name="T48" fmla="*/ 173 w 213"/>
                    <a:gd name="T49" fmla="*/ 156 h 213"/>
                    <a:gd name="T50" fmla="*/ 189 w 213"/>
                    <a:gd name="T51" fmla="*/ 118 h 213"/>
                    <a:gd name="T52" fmla="*/ 199 w 213"/>
                    <a:gd name="T53" fmla="*/ 98 h 213"/>
                    <a:gd name="T54" fmla="*/ 173 w 213"/>
                    <a:gd name="T55" fmla="*/ 79 h 213"/>
                    <a:gd name="T56" fmla="*/ 178 w 213"/>
                    <a:gd name="T57" fmla="*/ 47 h 213"/>
                    <a:gd name="T58" fmla="*/ 157 w 213"/>
                    <a:gd name="T59" fmla="*/ 40 h 213"/>
                    <a:gd name="T60" fmla="*/ 118 w 213"/>
                    <a:gd name="T61" fmla="*/ 24 h 213"/>
                    <a:gd name="T62" fmla="*/ 98 w 213"/>
                    <a:gd name="T63" fmla="*/ 14 h 213"/>
                    <a:gd name="T64" fmla="*/ 79 w 213"/>
                    <a:gd name="T65" fmla="*/ 40 h 213"/>
                    <a:gd name="T66" fmla="*/ 47 w 213"/>
                    <a:gd name="T67" fmla="*/ 35 h 213"/>
                    <a:gd name="T68" fmla="*/ 40 w 213"/>
                    <a:gd name="T69" fmla="*/ 56 h 213"/>
                    <a:gd name="T70" fmla="*/ 24 w 213"/>
                    <a:gd name="T71" fmla="*/ 95 h 213"/>
                    <a:gd name="T72" fmla="*/ 14 w 213"/>
                    <a:gd name="T73" fmla="*/ 115 h 213"/>
                    <a:gd name="T74" fmla="*/ 40 w 213"/>
                    <a:gd name="T75" fmla="*/ 134 h 213"/>
                    <a:gd name="T76" fmla="*/ 36 w 213"/>
                    <a:gd name="T77" fmla="*/ 166 h 213"/>
                    <a:gd name="T78" fmla="*/ 56 w 213"/>
                    <a:gd name="T79" fmla="*/ 173 h 213"/>
                    <a:gd name="T80" fmla="*/ 95 w 213"/>
                    <a:gd name="T81" fmla="*/ 189 h 213"/>
                    <a:gd name="T82" fmla="*/ 115 w 213"/>
                    <a:gd name="T83" fmla="*/ 199 h 213"/>
                    <a:gd name="T84" fmla="*/ 134 w 213"/>
                    <a:gd name="T85" fmla="*/ 172 h 213"/>
                    <a:gd name="T86" fmla="*/ 119 w 213"/>
                    <a:gd name="T87" fmla="*/ 138 h 213"/>
                    <a:gd name="T88" fmla="*/ 73 w 213"/>
                    <a:gd name="T89" fmla="*/ 106 h 213"/>
                    <a:gd name="T90" fmla="*/ 107 w 213"/>
                    <a:gd name="T91" fmla="*/ 72 h 213"/>
                    <a:gd name="T92" fmla="*/ 131 w 213"/>
                    <a:gd name="T93" fmla="*/ 82 h 213"/>
                    <a:gd name="T94" fmla="*/ 120 w 213"/>
                    <a:gd name="T95" fmla="*/ 92 h 213"/>
                    <a:gd name="T96" fmla="*/ 107 w 213"/>
                    <a:gd name="T97" fmla="*/ 87 h 213"/>
                    <a:gd name="T98" fmla="*/ 93 w 213"/>
                    <a:gd name="T99" fmla="*/ 120 h 213"/>
                    <a:gd name="T100" fmla="*/ 122 w 213"/>
                    <a:gd name="T101" fmla="*/ 123 h 213"/>
                    <a:gd name="T102" fmla="*/ 127 w 213"/>
                    <a:gd name="T103" fmla="*/ 125 h 213"/>
                    <a:gd name="T104" fmla="*/ 180 w 213"/>
                    <a:gd name="T105" fmla="*/ 181 h 213"/>
                    <a:gd name="T106" fmla="*/ 173 w 213"/>
                    <a:gd name="T107" fmla="*/ 191 h 213"/>
                    <a:gd name="T108" fmla="*/ 151 w 213"/>
                    <a:gd name="T109" fmla="*/ 186 h 213"/>
                    <a:gd name="T110" fmla="*/ 132 w 213"/>
                    <a:gd name="T111" fmla="*/ 194 h 213"/>
                    <a:gd name="T112" fmla="*/ 120 w 213"/>
                    <a:gd name="T113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13" h="213">
                      <a:moveTo>
                        <a:pt x="120" y="213"/>
                      </a:moveTo>
                      <a:cubicBezTo>
                        <a:pt x="93" y="213"/>
                        <a:pt x="93" y="213"/>
                        <a:pt x="93" y="213"/>
                      </a:cubicBezTo>
                      <a:cubicBezTo>
                        <a:pt x="90" y="213"/>
                        <a:pt x="87" y="211"/>
                        <a:pt x="86" y="208"/>
                      </a:cubicBezTo>
                      <a:cubicBezTo>
                        <a:pt x="81" y="194"/>
                        <a:pt x="81" y="194"/>
                        <a:pt x="81" y="194"/>
                      </a:cubicBezTo>
                      <a:cubicBezTo>
                        <a:pt x="80" y="190"/>
                        <a:pt x="77" y="187"/>
                        <a:pt x="74" y="186"/>
                      </a:cubicBezTo>
                      <a:cubicBezTo>
                        <a:pt x="70" y="184"/>
                        <a:pt x="66" y="185"/>
                        <a:pt x="63" y="186"/>
                      </a:cubicBezTo>
                      <a:cubicBezTo>
                        <a:pt x="49" y="193"/>
                        <a:pt x="49" y="193"/>
                        <a:pt x="49" y="193"/>
                      </a:cubicBezTo>
                      <a:cubicBezTo>
                        <a:pt x="46" y="194"/>
                        <a:pt x="43" y="193"/>
                        <a:pt x="41" y="191"/>
                      </a:cubicBezTo>
                      <a:cubicBezTo>
                        <a:pt x="22" y="172"/>
                        <a:pt x="22" y="172"/>
                        <a:pt x="22" y="172"/>
                      </a:cubicBezTo>
                      <a:cubicBezTo>
                        <a:pt x="19" y="170"/>
                        <a:pt x="19" y="167"/>
                        <a:pt x="20" y="164"/>
                      </a:cubicBezTo>
                      <a:cubicBezTo>
                        <a:pt x="27" y="150"/>
                        <a:pt x="27" y="150"/>
                        <a:pt x="27" y="150"/>
                      </a:cubicBezTo>
                      <a:cubicBezTo>
                        <a:pt x="28" y="147"/>
                        <a:pt x="29" y="143"/>
                        <a:pt x="27" y="139"/>
                      </a:cubicBezTo>
                      <a:cubicBezTo>
                        <a:pt x="26" y="136"/>
                        <a:pt x="23" y="133"/>
                        <a:pt x="19" y="132"/>
                      </a:cubicBezTo>
                      <a:cubicBezTo>
                        <a:pt x="5" y="127"/>
                        <a:pt x="5" y="127"/>
                        <a:pt x="5" y="127"/>
                      </a:cubicBezTo>
                      <a:cubicBezTo>
                        <a:pt x="2" y="126"/>
                        <a:pt x="0" y="123"/>
                        <a:pt x="0" y="12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0"/>
                        <a:pt x="2" y="87"/>
                        <a:pt x="5" y="86"/>
                      </a:cubicBezTo>
                      <a:cubicBezTo>
                        <a:pt x="19" y="81"/>
                        <a:pt x="19" y="81"/>
                        <a:pt x="19" y="81"/>
                      </a:cubicBezTo>
                      <a:cubicBezTo>
                        <a:pt x="23" y="80"/>
                        <a:pt x="26" y="77"/>
                        <a:pt x="27" y="73"/>
                      </a:cubicBezTo>
                      <a:cubicBezTo>
                        <a:pt x="29" y="70"/>
                        <a:pt x="28" y="66"/>
                        <a:pt x="27" y="6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9" y="46"/>
                        <a:pt x="19" y="42"/>
                        <a:pt x="22" y="40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3" y="19"/>
                        <a:pt x="46" y="19"/>
                        <a:pt x="49" y="20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66" y="28"/>
                        <a:pt x="70" y="28"/>
                        <a:pt x="74" y="27"/>
                      </a:cubicBezTo>
                      <a:cubicBezTo>
                        <a:pt x="77" y="25"/>
                        <a:pt x="80" y="22"/>
                        <a:pt x="81" y="19"/>
                      </a:cubicBezTo>
                      <a:cubicBezTo>
                        <a:pt x="86" y="4"/>
                        <a:pt x="86" y="4"/>
                        <a:pt x="86" y="4"/>
                      </a:cubicBezTo>
                      <a:cubicBezTo>
                        <a:pt x="87" y="1"/>
                        <a:pt x="90" y="0"/>
                        <a:pt x="93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23" y="0"/>
                        <a:pt x="126" y="1"/>
                        <a:pt x="127" y="4"/>
                      </a:cubicBezTo>
                      <a:cubicBezTo>
                        <a:pt x="132" y="19"/>
                        <a:pt x="132" y="19"/>
                        <a:pt x="132" y="19"/>
                      </a:cubicBezTo>
                      <a:cubicBezTo>
                        <a:pt x="133" y="22"/>
                        <a:pt x="136" y="25"/>
                        <a:pt x="140" y="27"/>
                      </a:cubicBezTo>
                      <a:cubicBezTo>
                        <a:pt x="143" y="28"/>
                        <a:pt x="147" y="28"/>
                        <a:pt x="151" y="26"/>
                      </a:cubicBezTo>
                      <a:cubicBezTo>
                        <a:pt x="164" y="20"/>
                        <a:pt x="164" y="20"/>
                        <a:pt x="164" y="20"/>
                      </a:cubicBezTo>
                      <a:cubicBezTo>
                        <a:pt x="167" y="19"/>
                        <a:pt x="170" y="19"/>
                        <a:pt x="173" y="21"/>
                      </a:cubicBezTo>
                      <a:cubicBezTo>
                        <a:pt x="192" y="40"/>
                        <a:pt x="192" y="40"/>
                        <a:pt x="192" y="40"/>
                      </a:cubicBezTo>
                      <a:cubicBezTo>
                        <a:pt x="194" y="42"/>
                        <a:pt x="194" y="46"/>
                        <a:pt x="193" y="49"/>
                      </a:cubicBezTo>
                      <a:cubicBezTo>
                        <a:pt x="186" y="62"/>
                        <a:pt x="186" y="62"/>
                        <a:pt x="186" y="62"/>
                      </a:cubicBezTo>
                      <a:cubicBezTo>
                        <a:pt x="185" y="66"/>
                        <a:pt x="185" y="70"/>
                        <a:pt x="186" y="73"/>
                      </a:cubicBezTo>
                      <a:cubicBezTo>
                        <a:pt x="188" y="77"/>
                        <a:pt x="191" y="80"/>
                        <a:pt x="194" y="81"/>
                      </a:cubicBezTo>
                      <a:cubicBezTo>
                        <a:pt x="209" y="86"/>
                        <a:pt x="209" y="86"/>
                        <a:pt x="209" y="86"/>
                      </a:cubicBezTo>
                      <a:cubicBezTo>
                        <a:pt x="211" y="87"/>
                        <a:pt x="213" y="90"/>
                        <a:pt x="213" y="93"/>
                      </a:cubicBezTo>
                      <a:cubicBezTo>
                        <a:pt x="213" y="120"/>
                        <a:pt x="213" y="120"/>
                        <a:pt x="213" y="120"/>
                      </a:cubicBezTo>
                      <a:cubicBezTo>
                        <a:pt x="213" y="123"/>
                        <a:pt x="211" y="126"/>
                        <a:pt x="209" y="127"/>
                      </a:cubicBezTo>
                      <a:cubicBezTo>
                        <a:pt x="194" y="132"/>
                        <a:pt x="194" y="132"/>
                        <a:pt x="194" y="132"/>
                      </a:cubicBezTo>
                      <a:cubicBezTo>
                        <a:pt x="191" y="133"/>
                        <a:pt x="188" y="136"/>
                        <a:pt x="186" y="139"/>
                      </a:cubicBezTo>
                      <a:cubicBezTo>
                        <a:pt x="185" y="143"/>
                        <a:pt x="185" y="147"/>
                        <a:pt x="186" y="150"/>
                      </a:cubicBezTo>
                      <a:cubicBezTo>
                        <a:pt x="188" y="154"/>
                        <a:pt x="187" y="158"/>
                        <a:pt x="183" y="160"/>
                      </a:cubicBezTo>
                      <a:cubicBezTo>
                        <a:pt x="179" y="162"/>
                        <a:pt x="175" y="160"/>
                        <a:pt x="173" y="156"/>
                      </a:cubicBezTo>
                      <a:cubicBezTo>
                        <a:pt x="170" y="149"/>
                        <a:pt x="170" y="141"/>
                        <a:pt x="173" y="134"/>
                      </a:cubicBezTo>
                      <a:cubicBezTo>
                        <a:pt x="176" y="126"/>
                        <a:pt x="182" y="121"/>
                        <a:pt x="189" y="118"/>
                      </a:cubicBezTo>
                      <a:cubicBezTo>
                        <a:pt x="199" y="115"/>
                        <a:pt x="199" y="115"/>
                        <a:pt x="199" y="115"/>
                      </a:cubicBezTo>
                      <a:cubicBezTo>
                        <a:pt x="199" y="98"/>
                        <a:pt x="199" y="98"/>
                        <a:pt x="199" y="98"/>
                      </a:cubicBezTo>
                      <a:cubicBezTo>
                        <a:pt x="189" y="95"/>
                        <a:pt x="189" y="95"/>
                        <a:pt x="189" y="95"/>
                      </a:cubicBezTo>
                      <a:cubicBezTo>
                        <a:pt x="182" y="92"/>
                        <a:pt x="176" y="86"/>
                        <a:pt x="173" y="79"/>
                      </a:cubicBezTo>
                      <a:cubicBezTo>
                        <a:pt x="170" y="72"/>
                        <a:pt x="170" y="63"/>
                        <a:pt x="173" y="56"/>
                      </a:cubicBezTo>
                      <a:cubicBezTo>
                        <a:pt x="178" y="47"/>
                        <a:pt x="178" y="47"/>
                        <a:pt x="178" y="47"/>
                      </a:cubicBezTo>
                      <a:cubicBezTo>
                        <a:pt x="166" y="35"/>
                        <a:pt x="166" y="35"/>
                        <a:pt x="166" y="35"/>
                      </a:cubicBezTo>
                      <a:cubicBezTo>
                        <a:pt x="157" y="40"/>
                        <a:pt x="157" y="40"/>
                        <a:pt x="157" y="40"/>
                      </a:cubicBezTo>
                      <a:cubicBezTo>
                        <a:pt x="150" y="43"/>
                        <a:pt x="141" y="43"/>
                        <a:pt x="134" y="40"/>
                      </a:cubicBezTo>
                      <a:cubicBezTo>
                        <a:pt x="127" y="37"/>
                        <a:pt x="121" y="31"/>
                        <a:pt x="118" y="24"/>
                      </a:cubicBezTo>
                      <a:cubicBezTo>
                        <a:pt x="115" y="14"/>
                        <a:pt x="115" y="14"/>
                        <a:pt x="115" y="14"/>
                      </a:cubicBezTo>
                      <a:cubicBezTo>
                        <a:pt x="98" y="14"/>
                        <a:pt x="98" y="14"/>
                        <a:pt x="98" y="14"/>
                      </a:cubicBezTo>
                      <a:cubicBezTo>
                        <a:pt x="95" y="24"/>
                        <a:pt x="95" y="24"/>
                        <a:pt x="95" y="24"/>
                      </a:cubicBezTo>
                      <a:cubicBezTo>
                        <a:pt x="92" y="31"/>
                        <a:pt x="87" y="37"/>
                        <a:pt x="79" y="40"/>
                      </a:cubicBezTo>
                      <a:cubicBezTo>
                        <a:pt x="72" y="43"/>
                        <a:pt x="64" y="43"/>
                        <a:pt x="56" y="40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40" y="56"/>
                        <a:pt x="40" y="56"/>
                        <a:pt x="40" y="56"/>
                      </a:cubicBezTo>
                      <a:cubicBezTo>
                        <a:pt x="43" y="63"/>
                        <a:pt x="44" y="72"/>
                        <a:pt x="40" y="79"/>
                      </a:cubicBezTo>
                      <a:cubicBezTo>
                        <a:pt x="37" y="86"/>
                        <a:pt x="31" y="92"/>
                        <a:pt x="24" y="95"/>
                      </a:cubicBezTo>
                      <a:cubicBezTo>
                        <a:pt x="14" y="98"/>
                        <a:pt x="14" y="98"/>
                        <a:pt x="14" y="98"/>
                      </a:cubicBezTo>
                      <a:cubicBezTo>
                        <a:pt x="14" y="115"/>
                        <a:pt x="14" y="115"/>
                        <a:pt x="14" y="115"/>
                      </a:cubicBezTo>
                      <a:cubicBezTo>
                        <a:pt x="24" y="118"/>
                        <a:pt x="24" y="118"/>
                        <a:pt x="24" y="118"/>
                      </a:cubicBezTo>
                      <a:cubicBezTo>
                        <a:pt x="31" y="121"/>
                        <a:pt x="37" y="126"/>
                        <a:pt x="40" y="134"/>
                      </a:cubicBezTo>
                      <a:cubicBezTo>
                        <a:pt x="44" y="141"/>
                        <a:pt x="43" y="149"/>
                        <a:pt x="40" y="156"/>
                      </a:cubicBezTo>
                      <a:cubicBezTo>
                        <a:pt x="36" y="166"/>
                        <a:pt x="36" y="166"/>
                        <a:pt x="36" y="166"/>
                      </a:cubicBezTo>
                      <a:cubicBezTo>
                        <a:pt x="47" y="177"/>
                        <a:pt x="47" y="177"/>
                        <a:pt x="47" y="177"/>
                      </a:cubicBezTo>
                      <a:cubicBezTo>
                        <a:pt x="56" y="173"/>
                        <a:pt x="56" y="173"/>
                        <a:pt x="56" y="173"/>
                      </a:cubicBezTo>
                      <a:cubicBezTo>
                        <a:pt x="64" y="170"/>
                        <a:pt x="72" y="169"/>
                        <a:pt x="79" y="172"/>
                      </a:cubicBezTo>
                      <a:cubicBezTo>
                        <a:pt x="87" y="175"/>
                        <a:pt x="92" y="181"/>
                        <a:pt x="95" y="189"/>
                      </a:cubicBezTo>
                      <a:cubicBezTo>
                        <a:pt x="98" y="199"/>
                        <a:pt x="98" y="199"/>
                        <a:pt x="98" y="199"/>
                      </a:cubicBezTo>
                      <a:cubicBezTo>
                        <a:pt x="115" y="199"/>
                        <a:pt x="115" y="199"/>
                        <a:pt x="115" y="199"/>
                      </a:cubicBezTo>
                      <a:cubicBezTo>
                        <a:pt x="118" y="189"/>
                        <a:pt x="118" y="189"/>
                        <a:pt x="118" y="189"/>
                      </a:cubicBezTo>
                      <a:cubicBezTo>
                        <a:pt x="121" y="181"/>
                        <a:pt x="127" y="175"/>
                        <a:pt x="134" y="172"/>
                      </a:cubicBezTo>
                      <a:cubicBezTo>
                        <a:pt x="140" y="170"/>
                        <a:pt x="146" y="170"/>
                        <a:pt x="152" y="171"/>
                      </a:cubicBezTo>
                      <a:cubicBezTo>
                        <a:pt x="119" y="138"/>
                        <a:pt x="119" y="138"/>
                        <a:pt x="119" y="138"/>
                      </a:cubicBezTo>
                      <a:cubicBezTo>
                        <a:pt x="107" y="143"/>
                        <a:pt x="92" y="140"/>
                        <a:pt x="82" y="130"/>
                      </a:cubicBezTo>
                      <a:cubicBezTo>
                        <a:pt x="76" y="124"/>
                        <a:pt x="73" y="115"/>
                        <a:pt x="73" y="106"/>
                      </a:cubicBezTo>
                      <a:cubicBezTo>
                        <a:pt x="73" y="97"/>
                        <a:pt x="76" y="89"/>
                        <a:pt x="82" y="82"/>
                      </a:cubicBezTo>
                      <a:cubicBezTo>
                        <a:pt x="89" y="76"/>
                        <a:pt x="97" y="72"/>
                        <a:pt x="107" y="72"/>
                      </a:cubicBezTo>
                      <a:cubicBezTo>
                        <a:pt x="107" y="72"/>
                        <a:pt x="107" y="72"/>
                        <a:pt x="107" y="72"/>
                      </a:cubicBezTo>
                      <a:cubicBezTo>
                        <a:pt x="116" y="72"/>
                        <a:pt x="124" y="76"/>
                        <a:pt x="131" y="82"/>
                      </a:cubicBezTo>
                      <a:cubicBezTo>
                        <a:pt x="134" y="85"/>
                        <a:pt x="134" y="90"/>
                        <a:pt x="131" y="92"/>
                      </a:cubicBezTo>
                      <a:cubicBezTo>
                        <a:pt x="128" y="95"/>
                        <a:pt x="123" y="95"/>
                        <a:pt x="120" y="92"/>
                      </a:cubicBezTo>
                      <a:cubicBezTo>
                        <a:pt x="117" y="89"/>
                        <a:pt x="112" y="87"/>
                        <a:pt x="107" y="87"/>
                      </a:cubicBezTo>
                      <a:cubicBezTo>
                        <a:pt x="107" y="87"/>
                        <a:pt x="107" y="87"/>
                        <a:pt x="107" y="87"/>
                      </a:cubicBezTo>
                      <a:cubicBezTo>
                        <a:pt x="101" y="87"/>
                        <a:pt x="96" y="89"/>
                        <a:pt x="93" y="92"/>
                      </a:cubicBezTo>
                      <a:cubicBezTo>
                        <a:pt x="85" y="100"/>
                        <a:pt x="85" y="113"/>
                        <a:pt x="93" y="120"/>
                      </a:cubicBezTo>
                      <a:cubicBezTo>
                        <a:pt x="99" y="126"/>
                        <a:pt x="109" y="128"/>
                        <a:pt x="116" y="123"/>
                      </a:cubicBezTo>
                      <a:cubicBezTo>
                        <a:pt x="118" y="122"/>
                        <a:pt x="120" y="122"/>
                        <a:pt x="122" y="123"/>
                      </a:cubicBezTo>
                      <a:cubicBezTo>
                        <a:pt x="124" y="123"/>
                        <a:pt x="124" y="123"/>
                        <a:pt x="124" y="123"/>
                      </a:cubicBezTo>
                      <a:cubicBezTo>
                        <a:pt x="125" y="124"/>
                        <a:pt x="126" y="124"/>
                        <a:pt x="127" y="125"/>
                      </a:cubicBezTo>
                      <a:cubicBezTo>
                        <a:pt x="178" y="176"/>
                        <a:pt x="178" y="176"/>
                        <a:pt x="178" y="176"/>
                      </a:cubicBezTo>
                      <a:cubicBezTo>
                        <a:pt x="179" y="177"/>
                        <a:pt x="180" y="179"/>
                        <a:pt x="180" y="181"/>
                      </a:cubicBezTo>
                      <a:cubicBezTo>
                        <a:pt x="180" y="183"/>
                        <a:pt x="179" y="185"/>
                        <a:pt x="178" y="186"/>
                      </a:cubicBezTo>
                      <a:cubicBezTo>
                        <a:pt x="173" y="191"/>
                        <a:pt x="173" y="191"/>
                        <a:pt x="173" y="191"/>
                      </a:cubicBezTo>
                      <a:cubicBezTo>
                        <a:pt x="170" y="193"/>
                        <a:pt x="167" y="194"/>
                        <a:pt x="164" y="193"/>
                      </a:cubicBezTo>
                      <a:cubicBezTo>
                        <a:pt x="151" y="186"/>
                        <a:pt x="151" y="186"/>
                        <a:pt x="151" y="186"/>
                      </a:cubicBezTo>
                      <a:cubicBezTo>
                        <a:pt x="147" y="185"/>
                        <a:pt x="143" y="184"/>
                        <a:pt x="139" y="186"/>
                      </a:cubicBezTo>
                      <a:cubicBezTo>
                        <a:pt x="136" y="187"/>
                        <a:pt x="133" y="190"/>
                        <a:pt x="132" y="194"/>
                      </a:cubicBezTo>
                      <a:cubicBezTo>
                        <a:pt x="127" y="208"/>
                        <a:pt x="127" y="208"/>
                        <a:pt x="127" y="208"/>
                      </a:cubicBezTo>
                      <a:cubicBezTo>
                        <a:pt x="126" y="211"/>
                        <a:pt x="123" y="213"/>
                        <a:pt x="120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</p:grpSp>
        <p:sp>
          <p:nvSpPr>
            <p:cNvPr id="256" name="Machine  TXT"/>
            <p:cNvSpPr txBox="1"/>
            <p:nvPr/>
          </p:nvSpPr>
          <p:spPr>
            <a:xfrm>
              <a:off x="17853832" y="2850072"/>
              <a:ext cx="2548941" cy="44389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29B26"/>
                  </a:solidFill>
                  <a:effectLst/>
                  <a:uLnTx/>
                  <a:uFillTx/>
                  <a:latin typeface="Roboto"/>
                </a:rPr>
                <a:t>Manufacturing</a:t>
              </a:r>
            </a:p>
          </p:txBody>
        </p:sp>
      </p:grpSp>
      <p:grpSp>
        <p:nvGrpSpPr>
          <p:cNvPr id="261" name="Workforce"/>
          <p:cNvGrpSpPr>
            <a:grpSpLocks noChangeAspect="1"/>
          </p:cNvGrpSpPr>
          <p:nvPr/>
        </p:nvGrpSpPr>
        <p:grpSpPr>
          <a:xfrm>
            <a:off x="3493639" y="998013"/>
            <a:ext cx="671659" cy="922479"/>
            <a:chOff x="8910269" y="2816108"/>
            <a:chExt cx="1210894" cy="1663082"/>
          </a:xfrm>
        </p:grpSpPr>
        <p:grpSp>
          <p:nvGrpSpPr>
            <p:cNvPr id="262" name="WorkforceICON"/>
            <p:cNvGrpSpPr/>
            <p:nvPr/>
          </p:nvGrpSpPr>
          <p:grpSpPr>
            <a:xfrm>
              <a:off x="8981045" y="3409850"/>
              <a:ext cx="1069340" cy="1069340"/>
              <a:chOff x="7856385" y="11092191"/>
              <a:chExt cx="1069340" cy="1069340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7856385" y="11092191"/>
                <a:ext cx="1069340" cy="1069340"/>
              </a:xfrm>
              <a:prstGeom prst="ellipse">
                <a:avLst/>
              </a:prstGeom>
              <a:solidFill>
                <a:sysClr val="window" lastClr="FFFFFF"/>
              </a:solidFill>
              <a:ln w="50800" cap="flat" cmpd="sng" algn="ctr">
                <a:solidFill>
                  <a:srgbClr val="E74C3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65" name="Workforce"/>
              <p:cNvSpPr>
                <a:spLocks noEditPoints="1"/>
              </p:cNvSpPr>
              <p:nvPr/>
            </p:nvSpPr>
            <p:spPr bwMode="auto">
              <a:xfrm>
                <a:off x="8125969" y="11304697"/>
                <a:ext cx="530170" cy="644326"/>
              </a:xfrm>
              <a:custGeom>
                <a:avLst/>
                <a:gdLst>
                  <a:gd name="T0" fmla="*/ 184 w 290"/>
                  <a:gd name="T1" fmla="*/ 76 h 353"/>
                  <a:gd name="T2" fmla="*/ 179 w 290"/>
                  <a:gd name="T3" fmla="*/ 86 h 353"/>
                  <a:gd name="T4" fmla="*/ 273 w 290"/>
                  <a:gd name="T5" fmla="*/ 88 h 353"/>
                  <a:gd name="T6" fmla="*/ 262 w 290"/>
                  <a:gd name="T7" fmla="*/ 253 h 353"/>
                  <a:gd name="T8" fmla="*/ 257 w 290"/>
                  <a:gd name="T9" fmla="*/ 258 h 353"/>
                  <a:gd name="T10" fmla="*/ 244 w 290"/>
                  <a:gd name="T11" fmla="*/ 312 h 353"/>
                  <a:gd name="T12" fmla="*/ 213 w 290"/>
                  <a:gd name="T13" fmla="*/ 317 h 353"/>
                  <a:gd name="T14" fmla="*/ 208 w 290"/>
                  <a:gd name="T15" fmla="*/ 290 h 353"/>
                  <a:gd name="T16" fmla="*/ 197 w 290"/>
                  <a:gd name="T17" fmla="*/ 298 h 353"/>
                  <a:gd name="T18" fmla="*/ 196 w 290"/>
                  <a:gd name="T19" fmla="*/ 312 h 353"/>
                  <a:gd name="T20" fmla="*/ 239 w 290"/>
                  <a:gd name="T21" fmla="*/ 329 h 353"/>
                  <a:gd name="T22" fmla="*/ 256 w 290"/>
                  <a:gd name="T23" fmla="*/ 270 h 353"/>
                  <a:gd name="T24" fmla="*/ 274 w 290"/>
                  <a:gd name="T25" fmla="*/ 253 h 353"/>
                  <a:gd name="T26" fmla="*/ 290 w 290"/>
                  <a:gd name="T27" fmla="*/ 93 h 353"/>
                  <a:gd name="T28" fmla="*/ 226 w 290"/>
                  <a:gd name="T29" fmla="*/ 76 h 353"/>
                  <a:gd name="T30" fmla="*/ 226 w 290"/>
                  <a:gd name="T31" fmla="*/ 0 h 353"/>
                  <a:gd name="T32" fmla="*/ 188 w 290"/>
                  <a:gd name="T33" fmla="*/ 38 h 353"/>
                  <a:gd name="T34" fmla="*/ 226 w 290"/>
                  <a:gd name="T35" fmla="*/ 12 h 353"/>
                  <a:gd name="T36" fmla="*/ 226 w 290"/>
                  <a:gd name="T37" fmla="*/ 64 h 353"/>
                  <a:gd name="T38" fmla="*/ 226 w 290"/>
                  <a:gd name="T39" fmla="*/ 12 h 353"/>
                  <a:gd name="T40" fmla="*/ 82 w 290"/>
                  <a:gd name="T41" fmla="*/ 293 h 353"/>
                  <a:gd name="T42" fmla="*/ 77 w 290"/>
                  <a:gd name="T43" fmla="*/ 317 h 353"/>
                  <a:gd name="T44" fmla="*/ 46 w 290"/>
                  <a:gd name="T45" fmla="*/ 312 h 353"/>
                  <a:gd name="T46" fmla="*/ 33 w 290"/>
                  <a:gd name="T47" fmla="*/ 258 h 353"/>
                  <a:gd name="T48" fmla="*/ 12 w 290"/>
                  <a:gd name="T49" fmla="*/ 93 h 353"/>
                  <a:gd name="T50" fmla="*/ 110 w 290"/>
                  <a:gd name="T51" fmla="*/ 88 h 353"/>
                  <a:gd name="T52" fmla="*/ 104 w 290"/>
                  <a:gd name="T53" fmla="*/ 77 h 353"/>
                  <a:gd name="T54" fmla="*/ 17 w 290"/>
                  <a:gd name="T55" fmla="*/ 76 h 353"/>
                  <a:gd name="T56" fmla="*/ 16 w 290"/>
                  <a:gd name="T57" fmla="*/ 253 h 353"/>
                  <a:gd name="T58" fmla="*/ 34 w 290"/>
                  <a:gd name="T59" fmla="*/ 270 h 353"/>
                  <a:gd name="T60" fmla="*/ 51 w 290"/>
                  <a:gd name="T61" fmla="*/ 329 h 353"/>
                  <a:gd name="T62" fmla="*/ 94 w 290"/>
                  <a:gd name="T63" fmla="*/ 312 h 353"/>
                  <a:gd name="T64" fmla="*/ 93 w 290"/>
                  <a:gd name="T65" fmla="*/ 298 h 353"/>
                  <a:gd name="T66" fmla="*/ 144 w 290"/>
                  <a:gd name="T67" fmla="*/ 99 h 353"/>
                  <a:gd name="T68" fmla="*/ 144 w 290"/>
                  <a:gd name="T69" fmla="*/ 24 h 353"/>
                  <a:gd name="T70" fmla="*/ 144 w 290"/>
                  <a:gd name="T71" fmla="*/ 99 h 353"/>
                  <a:gd name="T72" fmla="*/ 169 w 290"/>
                  <a:gd name="T73" fmla="*/ 61 h 353"/>
                  <a:gd name="T74" fmla="*/ 118 w 290"/>
                  <a:gd name="T75" fmla="*/ 61 h 353"/>
                  <a:gd name="T76" fmla="*/ 64 w 290"/>
                  <a:gd name="T77" fmla="*/ 76 h 353"/>
                  <a:gd name="T78" fmla="*/ 64 w 290"/>
                  <a:gd name="T79" fmla="*/ 0 h 353"/>
                  <a:gd name="T80" fmla="*/ 64 w 290"/>
                  <a:gd name="T81" fmla="*/ 76 h 353"/>
                  <a:gd name="T82" fmla="*/ 89 w 290"/>
                  <a:gd name="T83" fmla="*/ 38 h 353"/>
                  <a:gd name="T84" fmla="*/ 38 w 290"/>
                  <a:gd name="T85" fmla="*/ 38 h 353"/>
                  <a:gd name="T86" fmla="*/ 207 w 290"/>
                  <a:gd name="T87" fmla="*/ 276 h 353"/>
                  <a:gd name="T88" fmla="*/ 174 w 290"/>
                  <a:gd name="T89" fmla="*/ 100 h 353"/>
                  <a:gd name="T90" fmla="*/ 95 w 290"/>
                  <a:gd name="T91" fmla="*/ 117 h 353"/>
                  <a:gd name="T92" fmla="*/ 80 w 290"/>
                  <a:gd name="T93" fmla="*/ 277 h 353"/>
                  <a:gd name="T94" fmla="*/ 114 w 290"/>
                  <a:gd name="T95" fmla="*/ 294 h 353"/>
                  <a:gd name="T96" fmla="*/ 138 w 290"/>
                  <a:gd name="T97" fmla="*/ 353 h 353"/>
                  <a:gd name="T98" fmla="*/ 166 w 290"/>
                  <a:gd name="T99" fmla="*/ 336 h 353"/>
                  <a:gd name="T100" fmla="*/ 190 w 290"/>
                  <a:gd name="T101" fmla="*/ 294 h 353"/>
                  <a:gd name="T102" fmla="*/ 190 w 290"/>
                  <a:gd name="T103" fmla="*/ 282 h 353"/>
                  <a:gd name="T104" fmla="*/ 154 w 290"/>
                  <a:gd name="T105" fmla="*/ 335 h 353"/>
                  <a:gd name="T106" fmla="*/ 149 w 290"/>
                  <a:gd name="T107" fmla="*/ 341 h 353"/>
                  <a:gd name="T108" fmla="*/ 133 w 290"/>
                  <a:gd name="T109" fmla="*/ 335 h 353"/>
                  <a:gd name="T110" fmla="*/ 97 w 290"/>
                  <a:gd name="T111" fmla="*/ 282 h 353"/>
                  <a:gd name="T112" fmla="*/ 108 w 290"/>
                  <a:gd name="T113" fmla="*/ 117 h 353"/>
                  <a:gd name="T114" fmla="*/ 113 w 290"/>
                  <a:gd name="T115" fmla="*/ 112 h 353"/>
                  <a:gd name="T116" fmla="*/ 179 w 290"/>
                  <a:gd name="T117" fmla="*/ 117 h 353"/>
                  <a:gd name="T118" fmla="*/ 190 w 290"/>
                  <a:gd name="T119" fmla="*/ 282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0" h="353">
                    <a:moveTo>
                      <a:pt x="273" y="76"/>
                    </a:moveTo>
                    <a:cubicBezTo>
                      <a:pt x="184" y="76"/>
                      <a:pt x="184" y="76"/>
                      <a:pt x="184" y="76"/>
                    </a:cubicBezTo>
                    <a:cubicBezTo>
                      <a:pt x="183" y="77"/>
                      <a:pt x="183" y="77"/>
                      <a:pt x="183" y="77"/>
                    </a:cubicBezTo>
                    <a:cubicBezTo>
                      <a:pt x="182" y="80"/>
                      <a:pt x="180" y="83"/>
                      <a:pt x="179" y="86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273" y="88"/>
                      <a:pt x="273" y="88"/>
                      <a:pt x="273" y="88"/>
                    </a:cubicBezTo>
                    <a:cubicBezTo>
                      <a:pt x="275" y="88"/>
                      <a:pt x="278" y="91"/>
                      <a:pt x="278" y="93"/>
                    </a:cubicBezTo>
                    <a:cubicBezTo>
                      <a:pt x="262" y="253"/>
                      <a:pt x="262" y="253"/>
                      <a:pt x="262" y="253"/>
                    </a:cubicBezTo>
                    <a:cubicBezTo>
                      <a:pt x="262" y="253"/>
                      <a:pt x="262" y="253"/>
                      <a:pt x="262" y="253"/>
                    </a:cubicBezTo>
                    <a:cubicBezTo>
                      <a:pt x="262" y="256"/>
                      <a:pt x="260" y="258"/>
                      <a:pt x="257" y="258"/>
                    </a:cubicBezTo>
                    <a:cubicBezTo>
                      <a:pt x="244" y="258"/>
                      <a:pt x="244" y="258"/>
                      <a:pt x="244" y="258"/>
                    </a:cubicBezTo>
                    <a:cubicBezTo>
                      <a:pt x="244" y="312"/>
                      <a:pt x="244" y="312"/>
                      <a:pt x="244" y="312"/>
                    </a:cubicBezTo>
                    <a:cubicBezTo>
                      <a:pt x="244" y="315"/>
                      <a:pt x="242" y="317"/>
                      <a:pt x="239" y="317"/>
                    </a:cubicBezTo>
                    <a:cubicBezTo>
                      <a:pt x="213" y="317"/>
                      <a:pt x="213" y="317"/>
                      <a:pt x="213" y="317"/>
                    </a:cubicBezTo>
                    <a:cubicBezTo>
                      <a:pt x="210" y="317"/>
                      <a:pt x="208" y="315"/>
                      <a:pt x="208" y="312"/>
                    </a:cubicBezTo>
                    <a:cubicBezTo>
                      <a:pt x="208" y="290"/>
                      <a:pt x="208" y="290"/>
                      <a:pt x="208" y="290"/>
                    </a:cubicBezTo>
                    <a:cubicBezTo>
                      <a:pt x="205" y="293"/>
                      <a:pt x="205" y="293"/>
                      <a:pt x="205" y="293"/>
                    </a:cubicBezTo>
                    <a:cubicBezTo>
                      <a:pt x="203" y="295"/>
                      <a:pt x="200" y="297"/>
                      <a:pt x="197" y="298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196" y="312"/>
                      <a:pt x="196" y="312"/>
                      <a:pt x="196" y="312"/>
                    </a:cubicBezTo>
                    <a:cubicBezTo>
                      <a:pt x="196" y="322"/>
                      <a:pt x="204" y="329"/>
                      <a:pt x="213" y="329"/>
                    </a:cubicBezTo>
                    <a:cubicBezTo>
                      <a:pt x="239" y="329"/>
                      <a:pt x="239" y="329"/>
                      <a:pt x="239" y="329"/>
                    </a:cubicBezTo>
                    <a:cubicBezTo>
                      <a:pt x="249" y="329"/>
                      <a:pt x="256" y="322"/>
                      <a:pt x="256" y="312"/>
                    </a:cubicBezTo>
                    <a:cubicBezTo>
                      <a:pt x="256" y="270"/>
                      <a:pt x="256" y="270"/>
                      <a:pt x="256" y="270"/>
                    </a:cubicBezTo>
                    <a:cubicBezTo>
                      <a:pt x="257" y="270"/>
                      <a:pt x="257" y="270"/>
                      <a:pt x="257" y="270"/>
                    </a:cubicBezTo>
                    <a:cubicBezTo>
                      <a:pt x="266" y="270"/>
                      <a:pt x="274" y="263"/>
                      <a:pt x="274" y="253"/>
                    </a:cubicBezTo>
                    <a:cubicBezTo>
                      <a:pt x="290" y="94"/>
                      <a:pt x="290" y="94"/>
                      <a:pt x="290" y="94"/>
                    </a:cubicBezTo>
                    <a:cubicBezTo>
                      <a:pt x="290" y="93"/>
                      <a:pt x="290" y="93"/>
                      <a:pt x="290" y="93"/>
                    </a:cubicBezTo>
                    <a:cubicBezTo>
                      <a:pt x="290" y="84"/>
                      <a:pt x="282" y="76"/>
                      <a:pt x="273" y="76"/>
                    </a:cubicBezTo>
                    <a:close/>
                    <a:moveTo>
                      <a:pt x="226" y="76"/>
                    </a:moveTo>
                    <a:cubicBezTo>
                      <a:pt x="247" y="76"/>
                      <a:pt x="264" y="59"/>
                      <a:pt x="264" y="38"/>
                    </a:cubicBezTo>
                    <a:cubicBezTo>
                      <a:pt x="264" y="17"/>
                      <a:pt x="247" y="0"/>
                      <a:pt x="226" y="0"/>
                    </a:cubicBezTo>
                    <a:cubicBezTo>
                      <a:pt x="216" y="0"/>
                      <a:pt x="207" y="4"/>
                      <a:pt x="199" y="11"/>
                    </a:cubicBezTo>
                    <a:cubicBezTo>
                      <a:pt x="192" y="18"/>
                      <a:pt x="188" y="28"/>
                      <a:pt x="188" y="38"/>
                    </a:cubicBezTo>
                    <a:cubicBezTo>
                      <a:pt x="188" y="59"/>
                      <a:pt x="205" y="76"/>
                      <a:pt x="226" y="76"/>
                    </a:cubicBezTo>
                    <a:close/>
                    <a:moveTo>
                      <a:pt x="226" y="12"/>
                    </a:moveTo>
                    <a:cubicBezTo>
                      <a:pt x="240" y="12"/>
                      <a:pt x="252" y="24"/>
                      <a:pt x="252" y="38"/>
                    </a:cubicBezTo>
                    <a:cubicBezTo>
                      <a:pt x="252" y="52"/>
                      <a:pt x="240" y="64"/>
                      <a:pt x="226" y="64"/>
                    </a:cubicBezTo>
                    <a:cubicBezTo>
                      <a:pt x="212" y="64"/>
                      <a:pt x="201" y="52"/>
                      <a:pt x="201" y="38"/>
                    </a:cubicBezTo>
                    <a:cubicBezTo>
                      <a:pt x="201" y="24"/>
                      <a:pt x="212" y="12"/>
                      <a:pt x="226" y="12"/>
                    </a:cubicBezTo>
                    <a:close/>
                    <a:moveTo>
                      <a:pt x="85" y="295"/>
                    </a:moveTo>
                    <a:cubicBezTo>
                      <a:pt x="82" y="293"/>
                      <a:pt x="82" y="293"/>
                      <a:pt x="82" y="293"/>
                    </a:cubicBezTo>
                    <a:cubicBezTo>
                      <a:pt x="82" y="312"/>
                      <a:pt x="82" y="312"/>
                      <a:pt x="82" y="312"/>
                    </a:cubicBezTo>
                    <a:cubicBezTo>
                      <a:pt x="82" y="315"/>
                      <a:pt x="80" y="317"/>
                      <a:pt x="77" y="317"/>
                    </a:cubicBezTo>
                    <a:cubicBezTo>
                      <a:pt x="51" y="317"/>
                      <a:pt x="51" y="317"/>
                      <a:pt x="51" y="317"/>
                    </a:cubicBezTo>
                    <a:cubicBezTo>
                      <a:pt x="48" y="317"/>
                      <a:pt x="46" y="315"/>
                      <a:pt x="46" y="312"/>
                    </a:cubicBezTo>
                    <a:cubicBezTo>
                      <a:pt x="46" y="258"/>
                      <a:pt x="46" y="258"/>
                      <a:pt x="46" y="258"/>
                    </a:cubicBezTo>
                    <a:cubicBezTo>
                      <a:pt x="33" y="258"/>
                      <a:pt x="33" y="258"/>
                      <a:pt x="33" y="258"/>
                    </a:cubicBezTo>
                    <a:cubicBezTo>
                      <a:pt x="30" y="258"/>
                      <a:pt x="28" y="256"/>
                      <a:pt x="28" y="25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2" y="91"/>
                      <a:pt x="15" y="88"/>
                      <a:pt x="17" y="88"/>
                    </a:cubicBezTo>
                    <a:cubicBezTo>
                      <a:pt x="110" y="88"/>
                      <a:pt x="110" y="88"/>
                      <a:pt x="110" y="88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7" y="83"/>
                      <a:pt x="105" y="80"/>
                      <a:pt x="104" y="77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8" y="76"/>
                      <a:pt x="0" y="84"/>
                      <a:pt x="0" y="94"/>
                    </a:cubicBezTo>
                    <a:cubicBezTo>
                      <a:pt x="16" y="253"/>
                      <a:pt x="16" y="253"/>
                      <a:pt x="16" y="253"/>
                    </a:cubicBezTo>
                    <a:cubicBezTo>
                      <a:pt x="16" y="263"/>
                      <a:pt x="24" y="270"/>
                      <a:pt x="33" y="270"/>
                    </a:cubicBezTo>
                    <a:cubicBezTo>
                      <a:pt x="34" y="270"/>
                      <a:pt x="34" y="270"/>
                      <a:pt x="34" y="270"/>
                    </a:cubicBezTo>
                    <a:cubicBezTo>
                      <a:pt x="34" y="312"/>
                      <a:pt x="34" y="312"/>
                      <a:pt x="34" y="312"/>
                    </a:cubicBezTo>
                    <a:cubicBezTo>
                      <a:pt x="34" y="322"/>
                      <a:pt x="41" y="329"/>
                      <a:pt x="51" y="329"/>
                    </a:cubicBezTo>
                    <a:cubicBezTo>
                      <a:pt x="77" y="329"/>
                      <a:pt x="77" y="329"/>
                      <a:pt x="77" y="329"/>
                    </a:cubicBezTo>
                    <a:cubicBezTo>
                      <a:pt x="86" y="329"/>
                      <a:pt x="94" y="322"/>
                      <a:pt x="94" y="312"/>
                    </a:cubicBezTo>
                    <a:cubicBezTo>
                      <a:pt x="94" y="299"/>
                      <a:pt x="94" y="299"/>
                      <a:pt x="94" y="299"/>
                    </a:cubicBezTo>
                    <a:cubicBezTo>
                      <a:pt x="93" y="298"/>
                      <a:pt x="93" y="298"/>
                      <a:pt x="93" y="298"/>
                    </a:cubicBezTo>
                    <a:cubicBezTo>
                      <a:pt x="90" y="298"/>
                      <a:pt x="87" y="297"/>
                      <a:pt x="85" y="295"/>
                    </a:cubicBezTo>
                    <a:close/>
                    <a:moveTo>
                      <a:pt x="144" y="99"/>
                    </a:moveTo>
                    <a:cubicBezTo>
                      <a:pt x="164" y="99"/>
                      <a:pt x="181" y="82"/>
                      <a:pt x="181" y="61"/>
                    </a:cubicBezTo>
                    <a:cubicBezTo>
                      <a:pt x="181" y="41"/>
                      <a:pt x="164" y="24"/>
                      <a:pt x="144" y="24"/>
                    </a:cubicBezTo>
                    <a:cubicBezTo>
                      <a:pt x="123" y="24"/>
                      <a:pt x="106" y="41"/>
                      <a:pt x="106" y="61"/>
                    </a:cubicBezTo>
                    <a:cubicBezTo>
                      <a:pt x="106" y="82"/>
                      <a:pt x="123" y="99"/>
                      <a:pt x="144" y="99"/>
                    </a:cubicBezTo>
                    <a:close/>
                    <a:moveTo>
                      <a:pt x="144" y="36"/>
                    </a:moveTo>
                    <a:cubicBezTo>
                      <a:pt x="158" y="36"/>
                      <a:pt x="169" y="47"/>
                      <a:pt x="169" y="61"/>
                    </a:cubicBezTo>
                    <a:cubicBezTo>
                      <a:pt x="169" y="76"/>
                      <a:pt x="158" y="87"/>
                      <a:pt x="144" y="87"/>
                    </a:cubicBezTo>
                    <a:cubicBezTo>
                      <a:pt x="129" y="87"/>
                      <a:pt x="118" y="76"/>
                      <a:pt x="118" y="61"/>
                    </a:cubicBezTo>
                    <a:cubicBezTo>
                      <a:pt x="118" y="47"/>
                      <a:pt x="129" y="36"/>
                      <a:pt x="144" y="36"/>
                    </a:cubicBezTo>
                    <a:close/>
                    <a:moveTo>
                      <a:pt x="64" y="76"/>
                    </a:moveTo>
                    <a:cubicBezTo>
                      <a:pt x="85" y="76"/>
                      <a:pt x="102" y="59"/>
                      <a:pt x="102" y="38"/>
                    </a:cubicBezTo>
                    <a:cubicBezTo>
                      <a:pt x="102" y="17"/>
                      <a:pt x="85" y="0"/>
                      <a:pt x="64" y="0"/>
                    </a:cubicBezTo>
                    <a:cubicBezTo>
                      <a:pt x="43" y="0"/>
                      <a:pt x="26" y="17"/>
                      <a:pt x="26" y="38"/>
                    </a:cubicBezTo>
                    <a:cubicBezTo>
                      <a:pt x="26" y="59"/>
                      <a:pt x="43" y="76"/>
                      <a:pt x="64" y="76"/>
                    </a:cubicBezTo>
                    <a:close/>
                    <a:moveTo>
                      <a:pt x="64" y="12"/>
                    </a:moveTo>
                    <a:cubicBezTo>
                      <a:pt x="78" y="12"/>
                      <a:pt x="89" y="24"/>
                      <a:pt x="89" y="38"/>
                    </a:cubicBezTo>
                    <a:cubicBezTo>
                      <a:pt x="89" y="52"/>
                      <a:pt x="78" y="64"/>
                      <a:pt x="64" y="64"/>
                    </a:cubicBezTo>
                    <a:cubicBezTo>
                      <a:pt x="50" y="64"/>
                      <a:pt x="38" y="52"/>
                      <a:pt x="38" y="38"/>
                    </a:cubicBezTo>
                    <a:cubicBezTo>
                      <a:pt x="38" y="24"/>
                      <a:pt x="50" y="12"/>
                      <a:pt x="64" y="12"/>
                    </a:cubicBezTo>
                    <a:close/>
                    <a:moveTo>
                      <a:pt x="207" y="276"/>
                    </a:move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91" y="107"/>
                      <a:pt x="184" y="100"/>
                      <a:pt x="174" y="100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03" y="100"/>
                      <a:pt x="96" y="107"/>
                      <a:pt x="95" y="117"/>
                    </a:cubicBezTo>
                    <a:cubicBezTo>
                      <a:pt x="80" y="276"/>
                      <a:pt x="80" y="276"/>
                      <a:pt x="80" y="276"/>
                    </a:cubicBezTo>
                    <a:cubicBezTo>
                      <a:pt x="80" y="277"/>
                      <a:pt x="80" y="277"/>
                      <a:pt x="80" y="277"/>
                    </a:cubicBezTo>
                    <a:cubicBezTo>
                      <a:pt x="80" y="286"/>
                      <a:pt x="87" y="294"/>
                      <a:pt x="97" y="294"/>
                    </a:cubicBezTo>
                    <a:cubicBezTo>
                      <a:pt x="114" y="294"/>
                      <a:pt x="114" y="294"/>
                      <a:pt x="114" y="294"/>
                    </a:cubicBezTo>
                    <a:cubicBezTo>
                      <a:pt x="121" y="336"/>
                      <a:pt x="121" y="336"/>
                      <a:pt x="121" y="336"/>
                    </a:cubicBezTo>
                    <a:cubicBezTo>
                      <a:pt x="121" y="345"/>
                      <a:pt x="129" y="353"/>
                      <a:pt x="138" y="353"/>
                    </a:cubicBezTo>
                    <a:cubicBezTo>
                      <a:pt x="149" y="353"/>
                      <a:pt x="149" y="353"/>
                      <a:pt x="149" y="353"/>
                    </a:cubicBezTo>
                    <a:cubicBezTo>
                      <a:pt x="158" y="353"/>
                      <a:pt x="166" y="345"/>
                      <a:pt x="166" y="336"/>
                    </a:cubicBezTo>
                    <a:cubicBezTo>
                      <a:pt x="173" y="294"/>
                      <a:pt x="173" y="294"/>
                      <a:pt x="173" y="294"/>
                    </a:cubicBezTo>
                    <a:cubicBezTo>
                      <a:pt x="190" y="294"/>
                      <a:pt x="190" y="294"/>
                      <a:pt x="190" y="294"/>
                    </a:cubicBezTo>
                    <a:cubicBezTo>
                      <a:pt x="200" y="294"/>
                      <a:pt x="207" y="286"/>
                      <a:pt x="207" y="276"/>
                    </a:cubicBezTo>
                    <a:close/>
                    <a:moveTo>
                      <a:pt x="190" y="282"/>
                    </a:moveTo>
                    <a:cubicBezTo>
                      <a:pt x="163" y="282"/>
                      <a:pt x="163" y="282"/>
                      <a:pt x="163" y="282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4" y="336"/>
                      <a:pt x="154" y="336"/>
                      <a:pt x="154" y="336"/>
                    </a:cubicBezTo>
                    <a:cubicBezTo>
                      <a:pt x="154" y="339"/>
                      <a:pt x="151" y="341"/>
                      <a:pt x="149" y="341"/>
                    </a:cubicBezTo>
                    <a:cubicBezTo>
                      <a:pt x="138" y="341"/>
                      <a:pt x="138" y="341"/>
                      <a:pt x="138" y="341"/>
                    </a:cubicBezTo>
                    <a:cubicBezTo>
                      <a:pt x="136" y="341"/>
                      <a:pt x="133" y="339"/>
                      <a:pt x="133" y="335"/>
                    </a:cubicBezTo>
                    <a:cubicBezTo>
                      <a:pt x="125" y="282"/>
                      <a:pt x="125" y="282"/>
                      <a:pt x="125" y="282"/>
                    </a:cubicBezTo>
                    <a:cubicBezTo>
                      <a:pt x="97" y="282"/>
                      <a:pt x="97" y="282"/>
                      <a:pt x="97" y="282"/>
                    </a:cubicBezTo>
                    <a:cubicBezTo>
                      <a:pt x="94" y="282"/>
                      <a:pt x="92" y="279"/>
                      <a:pt x="92" y="277"/>
                    </a:cubicBezTo>
                    <a:cubicBezTo>
                      <a:pt x="108" y="117"/>
                      <a:pt x="108" y="117"/>
                      <a:pt x="108" y="117"/>
                    </a:cubicBezTo>
                    <a:cubicBezTo>
                      <a:pt x="108" y="117"/>
                      <a:pt x="108" y="117"/>
                      <a:pt x="108" y="117"/>
                    </a:cubicBezTo>
                    <a:cubicBezTo>
                      <a:pt x="108" y="114"/>
                      <a:pt x="110" y="112"/>
                      <a:pt x="113" y="112"/>
                    </a:cubicBezTo>
                    <a:cubicBezTo>
                      <a:pt x="174" y="112"/>
                      <a:pt x="174" y="112"/>
                      <a:pt x="174" y="112"/>
                    </a:cubicBezTo>
                    <a:cubicBezTo>
                      <a:pt x="177" y="112"/>
                      <a:pt x="179" y="114"/>
                      <a:pt x="179" y="117"/>
                    </a:cubicBezTo>
                    <a:cubicBezTo>
                      <a:pt x="195" y="277"/>
                      <a:pt x="195" y="277"/>
                      <a:pt x="195" y="277"/>
                    </a:cubicBezTo>
                    <a:cubicBezTo>
                      <a:pt x="195" y="279"/>
                      <a:pt x="193" y="282"/>
                      <a:pt x="190" y="282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</p:grpSp>
        <p:sp>
          <p:nvSpPr>
            <p:cNvPr id="263" name="Workforce TXT"/>
            <p:cNvSpPr txBox="1"/>
            <p:nvPr/>
          </p:nvSpPr>
          <p:spPr>
            <a:xfrm>
              <a:off x="8910269" y="2816108"/>
              <a:ext cx="1210894" cy="44389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74C3C"/>
                  </a:solidFill>
                  <a:effectLst/>
                  <a:uLnTx/>
                  <a:uFillTx/>
                  <a:latin typeface="Roboto"/>
                </a:rPr>
                <a:t>People</a:t>
              </a:r>
            </a:p>
          </p:txBody>
        </p:sp>
      </p:grpSp>
      <p:grpSp>
        <p:nvGrpSpPr>
          <p:cNvPr id="266" name="Network"/>
          <p:cNvGrpSpPr>
            <a:grpSpLocks noChangeAspect="1"/>
          </p:cNvGrpSpPr>
          <p:nvPr/>
        </p:nvGrpSpPr>
        <p:grpSpPr>
          <a:xfrm>
            <a:off x="8755191" y="1038565"/>
            <a:ext cx="594158" cy="920382"/>
            <a:chOff x="12029776" y="2819888"/>
            <a:chExt cx="1071172" cy="1659302"/>
          </a:xfrm>
        </p:grpSpPr>
        <p:grpSp>
          <p:nvGrpSpPr>
            <p:cNvPr id="267" name="Network ICON"/>
            <p:cNvGrpSpPr/>
            <p:nvPr/>
          </p:nvGrpSpPr>
          <p:grpSpPr>
            <a:xfrm>
              <a:off x="12029776" y="3409850"/>
              <a:ext cx="1069340" cy="1069340"/>
              <a:chOff x="11894450" y="3982121"/>
              <a:chExt cx="1069340" cy="1069340"/>
            </a:xfrm>
          </p:grpSpPr>
          <p:sp>
            <p:nvSpPr>
              <p:cNvPr id="269" name="Oval 268"/>
              <p:cNvSpPr/>
              <p:nvPr/>
            </p:nvSpPr>
            <p:spPr>
              <a:xfrm>
                <a:off x="11894450" y="3982121"/>
                <a:ext cx="1069340" cy="1069340"/>
              </a:xfrm>
              <a:prstGeom prst="ellipse">
                <a:avLst/>
              </a:prstGeom>
              <a:solidFill>
                <a:sysClr val="window" lastClr="FFFFFF"/>
              </a:solidFill>
              <a:ln w="50800" cap="flat" cmpd="sng" algn="ctr">
                <a:solidFill>
                  <a:srgbClr val="00376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grpSp>
            <p:nvGrpSpPr>
              <p:cNvPr id="270" name="Network"/>
              <p:cNvGrpSpPr/>
              <p:nvPr/>
            </p:nvGrpSpPr>
            <p:grpSpPr>
              <a:xfrm>
                <a:off x="12099981" y="4203518"/>
                <a:ext cx="675323" cy="661816"/>
                <a:chOff x="2633663" y="10472738"/>
                <a:chExt cx="1270000" cy="1244600"/>
              </a:xfrm>
              <a:solidFill>
                <a:srgbClr val="003764"/>
              </a:solidFill>
            </p:grpSpPr>
            <p:sp>
              <p:nvSpPr>
                <p:cNvPr id="271" name="Oval 90"/>
                <p:cNvSpPr>
                  <a:spLocks noChangeArrowheads="1"/>
                </p:cNvSpPr>
                <p:nvPr/>
              </p:nvSpPr>
              <p:spPr bwMode="auto">
                <a:xfrm>
                  <a:off x="3282951" y="10612438"/>
                  <a:ext cx="136525" cy="1365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72" name="Oval 91"/>
                <p:cNvSpPr>
                  <a:spLocks noChangeArrowheads="1"/>
                </p:cNvSpPr>
                <p:nvPr/>
              </p:nvSpPr>
              <p:spPr bwMode="auto">
                <a:xfrm>
                  <a:off x="2836863" y="10929938"/>
                  <a:ext cx="136525" cy="1365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73" name="Oval 92"/>
                <p:cNvSpPr>
                  <a:spLocks noChangeArrowheads="1"/>
                </p:cNvSpPr>
                <p:nvPr/>
              </p:nvSpPr>
              <p:spPr bwMode="auto">
                <a:xfrm>
                  <a:off x="3146426" y="11244263"/>
                  <a:ext cx="136525" cy="1365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74" name="Oval 93"/>
                <p:cNvSpPr>
                  <a:spLocks noChangeArrowheads="1"/>
                </p:cNvSpPr>
                <p:nvPr/>
              </p:nvSpPr>
              <p:spPr bwMode="auto">
                <a:xfrm>
                  <a:off x="2689226" y="11490326"/>
                  <a:ext cx="136525" cy="1365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75" name="Oval 94"/>
                <p:cNvSpPr>
                  <a:spLocks noChangeArrowheads="1"/>
                </p:cNvSpPr>
                <p:nvPr/>
              </p:nvSpPr>
              <p:spPr bwMode="auto">
                <a:xfrm>
                  <a:off x="3646488" y="10691813"/>
                  <a:ext cx="134938" cy="1365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76" name="Oval 95"/>
                <p:cNvSpPr>
                  <a:spLocks noChangeArrowheads="1"/>
                </p:cNvSpPr>
                <p:nvPr/>
              </p:nvSpPr>
              <p:spPr bwMode="auto">
                <a:xfrm>
                  <a:off x="3173413" y="11577638"/>
                  <a:ext cx="136525" cy="1397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77" name="Freeform 96"/>
                <p:cNvSpPr>
                  <a:spLocks noEditPoints="1"/>
                </p:cNvSpPr>
                <p:nvPr/>
              </p:nvSpPr>
              <p:spPr bwMode="auto">
                <a:xfrm>
                  <a:off x="2633663" y="10472738"/>
                  <a:ext cx="1270000" cy="1101725"/>
                </a:xfrm>
                <a:custGeom>
                  <a:avLst/>
                  <a:gdLst>
                    <a:gd name="T0" fmla="*/ 33 w 336"/>
                    <a:gd name="T1" fmla="*/ 291 h 291"/>
                    <a:gd name="T2" fmla="*/ 32 w 336"/>
                    <a:gd name="T3" fmla="*/ 291 h 291"/>
                    <a:gd name="T4" fmla="*/ 31 w 336"/>
                    <a:gd name="T5" fmla="*/ 290 h 291"/>
                    <a:gd name="T6" fmla="*/ 29 w 336"/>
                    <a:gd name="T7" fmla="*/ 288 h 291"/>
                    <a:gd name="T8" fmla="*/ 29 w 336"/>
                    <a:gd name="T9" fmla="*/ 288 h 291"/>
                    <a:gd name="T10" fmla="*/ 0 w 336"/>
                    <a:gd name="T11" fmla="*/ 189 h 291"/>
                    <a:gd name="T12" fmla="*/ 2 w 336"/>
                    <a:gd name="T13" fmla="*/ 184 h 291"/>
                    <a:gd name="T14" fmla="*/ 191 w 336"/>
                    <a:gd name="T15" fmla="*/ 50 h 291"/>
                    <a:gd name="T16" fmla="*/ 196 w 336"/>
                    <a:gd name="T17" fmla="*/ 51 h 291"/>
                    <a:gd name="T18" fmla="*/ 196 w 336"/>
                    <a:gd name="T19" fmla="*/ 56 h 291"/>
                    <a:gd name="T20" fmla="*/ 46 w 336"/>
                    <a:gd name="T21" fmla="*/ 275 h 291"/>
                    <a:gd name="T22" fmla="*/ 152 w 336"/>
                    <a:gd name="T23" fmla="*/ 218 h 291"/>
                    <a:gd name="T24" fmla="*/ 154 w 336"/>
                    <a:gd name="T25" fmla="*/ 218 h 291"/>
                    <a:gd name="T26" fmla="*/ 326 w 336"/>
                    <a:gd name="T27" fmla="*/ 218 h 291"/>
                    <a:gd name="T28" fmla="*/ 282 w 336"/>
                    <a:gd name="T29" fmla="*/ 79 h 291"/>
                    <a:gd name="T30" fmla="*/ 201 w 336"/>
                    <a:gd name="T31" fmla="*/ 8 h 291"/>
                    <a:gd name="T32" fmla="*/ 201 w 336"/>
                    <a:gd name="T33" fmla="*/ 2 h 291"/>
                    <a:gd name="T34" fmla="*/ 207 w 336"/>
                    <a:gd name="T35" fmla="*/ 2 h 291"/>
                    <a:gd name="T36" fmla="*/ 288 w 336"/>
                    <a:gd name="T37" fmla="*/ 74 h 291"/>
                    <a:gd name="T38" fmla="*/ 290 w 336"/>
                    <a:gd name="T39" fmla="*/ 76 h 291"/>
                    <a:gd name="T40" fmla="*/ 335 w 336"/>
                    <a:gd name="T41" fmla="*/ 221 h 291"/>
                    <a:gd name="T42" fmla="*/ 335 w 336"/>
                    <a:gd name="T43" fmla="*/ 225 h 291"/>
                    <a:gd name="T44" fmla="*/ 331 w 336"/>
                    <a:gd name="T45" fmla="*/ 226 h 291"/>
                    <a:gd name="T46" fmla="*/ 155 w 336"/>
                    <a:gd name="T47" fmla="*/ 226 h 291"/>
                    <a:gd name="T48" fmla="*/ 35 w 336"/>
                    <a:gd name="T49" fmla="*/ 290 h 291"/>
                    <a:gd name="T50" fmla="*/ 35 w 336"/>
                    <a:gd name="T51" fmla="*/ 291 h 291"/>
                    <a:gd name="T52" fmla="*/ 34 w 336"/>
                    <a:gd name="T53" fmla="*/ 291 h 291"/>
                    <a:gd name="T54" fmla="*/ 33 w 336"/>
                    <a:gd name="T55" fmla="*/ 291 h 291"/>
                    <a:gd name="T56" fmla="*/ 9 w 336"/>
                    <a:gd name="T57" fmla="*/ 189 h 291"/>
                    <a:gd name="T58" fmla="*/ 35 w 336"/>
                    <a:gd name="T59" fmla="*/ 277 h 291"/>
                    <a:gd name="T60" fmla="*/ 176 w 336"/>
                    <a:gd name="T61" fmla="*/ 71 h 291"/>
                    <a:gd name="T62" fmla="*/ 9 w 336"/>
                    <a:gd name="T63" fmla="*/ 189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36" h="291">
                      <a:moveTo>
                        <a:pt x="33" y="291"/>
                      </a:moveTo>
                      <a:cubicBezTo>
                        <a:pt x="33" y="291"/>
                        <a:pt x="32" y="291"/>
                        <a:pt x="32" y="291"/>
                      </a:cubicBezTo>
                      <a:cubicBezTo>
                        <a:pt x="31" y="291"/>
                        <a:pt x="31" y="290"/>
                        <a:pt x="31" y="290"/>
                      </a:cubicBezTo>
                      <a:cubicBezTo>
                        <a:pt x="30" y="290"/>
                        <a:pt x="30" y="289"/>
                        <a:pt x="29" y="288"/>
                      </a:cubicBezTo>
                      <a:cubicBezTo>
                        <a:pt x="29" y="288"/>
                        <a:pt x="29" y="288"/>
                        <a:pt x="29" y="288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0" y="187"/>
                        <a:pt x="0" y="185"/>
                        <a:pt x="2" y="184"/>
                      </a:cubicBezTo>
                      <a:cubicBezTo>
                        <a:pt x="191" y="50"/>
                        <a:pt x="191" y="50"/>
                        <a:pt x="191" y="50"/>
                      </a:cubicBezTo>
                      <a:cubicBezTo>
                        <a:pt x="192" y="49"/>
                        <a:pt x="195" y="49"/>
                        <a:pt x="196" y="51"/>
                      </a:cubicBezTo>
                      <a:cubicBezTo>
                        <a:pt x="197" y="52"/>
                        <a:pt x="198" y="54"/>
                        <a:pt x="196" y="56"/>
                      </a:cubicBezTo>
                      <a:cubicBezTo>
                        <a:pt x="46" y="275"/>
                        <a:pt x="46" y="275"/>
                        <a:pt x="46" y="275"/>
                      </a:cubicBezTo>
                      <a:cubicBezTo>
                        <a:pt x="152" y="218"/>
                        <a:pt x="152" y="218"/>
                        <a:pt x="152" y="218"/>
                      </a:cubicBezTo>
                      <a:cubicBezTo>
                        <a:pt x="152" y="218"/>
                        <a:pt x="153" y="218"/>
                        <a:pt x="154" y="218"/>
                      </a:cubicBezTo>
                      <a:cubicBezTo>
                        <a:pt x="326" y="218"/>
                        <a:pt x="326" y="218"/>
                        <a:pt x="326" y="218"/>
                      </a:cubicBezTo>
                      <a:cubicBezTo>
                        <a:pt x="282" y="79"/>
                        <a:pt x="282" y="79"/>
                        <a:pt x="282" y="79"/>
                      </a:cubicBezTo>
                      <a:cubicBezTo>
                        <a:pt x="201" y="8"/>
                        <a:pt x="201" y="8"/>
                        <a:pt x="201" y="8"/>
                      </a:cubicBezTo>
                      <a:cubicBezTo>
                        <a:pt x="200" y="6"/>
                        <a:pt x="200" y="4"/>
                        <a:pt x="201" y="2"/>
                      </a:cubicBezTo>
                      <a:cubicBezTo>
                        <a:pt x="203" y="0"/>
                        <a:pt x="205" y="0"/>
                        <a:pt x="207" y="2"/>
                      </a:cubicBezTo>
                      <a:cubicBezTo>
                        <a:pt x="288" y="74"/>
                        <a:pt x="288" y="74"/>
                        <a:pt x="288" y="74"/>
                      </a:cubicBezTo>
                      <a:cubicBezTo>
                        <a:pt x="289" y="74"/>
                        <a:pt x="289" y="75"/>
                        <a:pt x="290" y="76"/>
                      </a:cubicBezTo>
                      <a:cubicBezTo>
                        <a:pt x="335" y="221"/>
                        <a:pt x="335" y="221"/>
                        <a:pt x="335" y="221"/>
                      </a:cubicBezTo>
                      <a:cubicBezTo>
                        <a:pt x="336" y="222"/>
                        <a:pt x="336" y="224"/>
                        <a:pt x="335" y="225"/>
                      </a:cubicBezTo>
                      <a:cubicBezTo>
                        <a:pt x="334" y="226"/>
                        <a:pt x="333" y="226"/>
                        <a:pt x="331" y="226"/>
                      </a:cubicBezTo>
                      <a:cubicBezTo>
                        <a:pt x="155" y="226"/>
                        <a:pt x="155" y="226"/>
                        <a:pt x="155" y="226"/>
                      </a:cubicBezTo>
                      <a:cubicBezTo>
                        <a:pt x="35" y="290"/>
                        <a:pt x="35" y="290"/>
                        <a:pt x="35" y="290"/>
                      </a:cubicBezTo>
                      <a:cubicBezTo>
                        <a:pt x="35" y="291"/>
                        <a:pt x="35" y="291"/>
                        <a:pt x="35" y="291"/>
                      </a:cubicBezTo>
                      <a:cubicBezTo>
                        <a:pt x="34" y="291"/>
                        <a:pt x="34" y="291"/>
                        <a:pt x="34" y="291"/>
                      </a:cubicBezTo>
                      <a:cubicBezTo>
                        <a:pt x="34" y="291"/>
                        <a:pt x="33" y="291"/>
                        <a:pt x="33" y="291"/>
                      </a:cubicBezTo>
                      <a:close/>
                      <a:moveTo>
                        <a:pt x="9" y="189"/>
                      </a:moveTo>
                      <a:cubicBezTo>
                        <a:pt x="35" y="277"/>
                        <a:pt x="35" y="277"/>
                        <a:pt x="35" y="277"/>
                      </a:cubicBezTo>
                      <a:cubicBezTo>
                        <a:pt x="176" y="71"/>
                        <a:pt x="176" y="71"/>
                        <a:pt x="176" y="71"/>
                      </a:cubicBezTo>
                      <a:lnTo>
                        <a:pt x="9" y="1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78" name="Freeform 97"/>
                <p:cNvSpPr>
                  <a:spLocks noEditPoints="1"/>
                </p:cNvSpPr>
                <p:nvPr/>
              </p:nvSpPr>
              <p:spPr bwMode="auto">
                <a:xfrm>
                  <a:off x="2633663" y="10472738"/>
                  <a:ext cx="1095375" cy="855663"/>
                </a:xfrm>
                <a:custGeom>
                  <a:avLst/>
                  <a:gdLst>
                    <a:gd name="T0" fmla="*/ 154 w 290"/>
                    <a:gd name="T1" fmla="*/ 226 h 226"/>
                    <a:gd name="T2" fmla="*/ 153 w 290"/>
                    <a:gd name="T3" fmla="*/ 226 h 226"/>
                    <a:gd name="T4" fmla="*/ 153 w 290"/>
                    <a:gd name="T5" fmla="*/ 226 h 226"/>
                    <a:gd name="T6" fmla="*/ 153 w 290"/>
                    <a:gd name="T7" fmla="*/ 226 h 226"/>
                    <a:gd name="T8" fmla="*/ 153 w 290"/>
                    <a:gd name="T9" fmla="*/ 226 h 226"/>
                    <a:gd name="T10" fmla="*/ 153 w 290"/>
                    <a:gd name="T11" fmla="*/ 226 h 226"/>
                    <a:gd name="T12" fmla="*/ 153 w 290"/>
                    <a:gd name="T13" fmla="*/ 226 h 226"/>
                    <a:gd name="T14" fmla="*/ 153 w 290"/>
                    <a:gd name="T15" fmla="*/ 226 h 226"/>
                    <a:gd name="T16" fmla="*/ 151 w 290"/>
                    <a:gd name="T17" fmla="*/ 225 h 226"/>
                    <a:gd name="T18" fmla="*/ 25 w 290"/>
                    <a:gd name="T19" fmla="*/ 99 h 226"/>
                    <a:gd name="T20" fmla="*/ 8 w 290"/>
                    <a:gd name="T21" fmla="*/ 188 h 226"/>
                    <a:gd name="T22" fmla="*/ 4 w 290"/>
                    <a:gd name="T23" fmla="*/ 192 h 226"/>
                    <a:gd name="T24" fmla="*/ 0 w 290"/>
                    <a:gd name="T25" fmla="*/ 187 h 226"/>
                    <a:gd name="T26" fmla="*/ 18 w 290"/>
                    <a:gd name="T27" fmla="*/ 90 h 226"/>
                    <a:gd name="T28" fmla="*/ 21 w 290"/>
                    <a:gd name="T29" fmla="*/ 86 h 226"/>
                    <a:gd name="T30" fmla="*/ 25 w 290"/>
                    <a:gd name="T31" fmla="*/ 87 h 226"/>
                    <a:gd name="T32" fmla="*/ 151 w 290"/>
                    <a:gd name="T33" fmla="*/ 214 h 226"/>
                    <a:gd name="T34" fmla="*/ 188 w 290"/>
                    <a:gd name="T35" fmla="*/ 57 h 226"/>
                    <a:gd name="T36" fmla="*/ 83 w 290"/>
                    <a:gd name="T37" fmla="*/ 30 h 226"/>
                    <a:gd name="T38" fmla="*/ 80 w 290"/>
                    <a:gd name="T39" fmla="*/ 26 h 226"/>
                    <a:gd name="T40" fmla="*/ 83 w 290"/>
                    <a:gd name="T41" fmla="*/ 22 h 226"/>
                    <a:gd name="T42" fmla="*/ 204 w 290"/>
                    <a:gd name="T43" fmla="*/ 1 h 226"/>
                    <a:gd name="T44" fmla="*/ 207 w 290"/>
                    <a:gd name="T45" fmla="*/ 2 h 226"/>
                    <a:gd name="T46" fmla="*/ 208 w 290"/>
                    <a:gd name="T47" fmla="*/ 6 h 226"/>
                    <a:gd name="T48" fmla="*/ 198 w 290"/>
                    <a:gd name="T49" fmla="*/ 50 h 226"/>
                    <a:gd name="T50" fmla="*/ 287 w 290"/>
                    <a:gd name="T51" fmla="*/ 73 h 226"/>
                    <a:gd name="T52" fmla="*/ 290 w 290"/>
                    <a:gd name="T53" fmla="*/ 76 h 226"/>
                    <a:gd name="T54" fmla="*/ 289 w 290"/>
                    <a:gd name="T55" fmla="*/ 80 h 226"/>
                    <a:gd name="T56" fmla="*/ 157 w 290"/>
                    <a:gd name="T57" fmla="*/ 225 h 226"/>
                    <a:gd name="T58" fmla="*/ 156 w 290"/>
                    <a:gd name="T59" fmla="*/ 226 h 226"/>
                    <a:gd name="T60" fmla="*/ 156 w 290"/>
                    <a:gd name="T61" fmla="*/ 226 h 226"/>
                    <a:gd name="T62" fmla="*/ 156 w 290"/>
                    <a:gd name="T63" fmla="*/ 226 h 226"/>
                    <a:gd name="T64" fmla="*/ 156 w 290"/>
                    <a:gd name="T65" fmla="*/ 226 h 226"/>
                    <a:gd name="T66" fmla="*/ 156 w 290"/>
                    <a:gd name="T67" fmla="*/ 226 h 226"/>
                    <a:gd name="T68" fmla="*/ 156 w 290"/>
                    <a:gd name="T69" fmla="*/ 226 h 226"/>
                    <a:gd name="T70" fmla="*/ 156 w 290"/>
                    <a:gd name="T71" fmla="*/ 226 h 226"/>
                    <a:gd name="T72" fmla="*/ 156 w 290"/>
                    <a:gd name="T73" fmla="*/ 226 h 226"/>
                    <a:gd name="T74" fmla="*/ 156 w 290"/>
                    <a:gd name="T75" fmla="*/ 226 h 226"/>
                    <a:gd name="T76" fmla="*/ 156 w 290"/>
                    <a:gd name="T77" fmla="*/ 226 h 226"/>
                    <a:gd name="T78" fmla="*/ 154 w 290"/>
                    <a:gd name="T79" fmla="*/ 226 h 226"/>
                    <a:gd name="T80" fmla="*/ 196 w 290"/>
                    <a:gd name="T81" fmla="*/ 59 h 226"/>
                    <a:gd name="T82" fmla="*/ 162 w 290"/>
                    <a:gd name="T83" fmla="*/ 207 h 226"/>
                    <a:gd name="T84" fmla="*/ 278 w 290"/>
                    <a:gd name="T85" fmla="*/ 79 h 226"/>
                    <a:gd name="T86" fmla="*/ 196 w 290"/>
                    <a:gd name="T87" fmla="*/ 59 h 226"/>
                    <a:gd name="T88" fmla="*/ 104 w 290"/>
                    <a:gd name="T89" fmla="*/ 27 h 226"/>
                    <a:gd name="T90" fmla="*/ 190 w 290"/>
                    <a:gd name="T91" fmla="*/ 48 h 226"/>
                    <a:gd name="T92" fmla="*/ 199 w 290"/>
                    <a:gd name="T93" fmla="*/ 10 h 226"/>
                    <a:gd name="T94" fmla="*/ 104 w 290"/>
                    <a:gd name="T95" fmla="*/ 27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0" h="226">
                      <a:moveTo>
                        <a:pt x="154" y="226"/>
                      </a:moveTo>
                      <a:cubicBezTo>
                        <a:pt x="154" y="226"/>
                        <a:pt x="153" y="226"/>
                        <a:pt x="153" y="226"/>
                      </a:cubicBezTo>
                      <a:cubicBezTo>
                        <a:pt x="153" y="226"/>
                        <a:pt x="153" y="226"/>
                        <a:pt x="153" y="226"/>
                      </a:cubicBezTo>
                      <a:cubicBezTo>
                        <a:pt x="153" y="226"/>
                        <a:pt x="153" y="226"/>
                        <a:pt x="153" y="226"/>
                      </a:cubicBezTo>
                      <a:cubicBezTo>
                        <a:pt x="153" y="226"/>
                        <a:pt x="153" y="226"/>
                        <a:pt x="153" y="226"/>
                      </a:cubicBezTo>
                      <a:cubicBezTo>
                        <a:pt x="153" y="226"/>
                        <a:pt x="153" y="226"/>
                        <a:pt x="153" y="226"/>
                      </a:cubicBezTo>
                      <a:cubicBezTo>
                        <a:pt x="153" y="226"/>
                        <a:pt x="153" y="226"/>
                        <a:pt x="153" y="226"/>
                      </a:cubicBezTo>
                      <a:cubicBezTo>
                        <a:pt x="153" y="226"/>
                        <a:pt x="153" y="226"/>
                        <a:pt x="153" y="226"/>
                      </a:cubicBezTo>
                      <a:cubicBezTo>
                        <a:pt x="152" y="226"/>
                        <a:pt x="151" y="226"/>
                        <a:pt x="151" y="225"/>
                      </a:cubicBezTo>
                      <a:cubicBezTo>
                        <a:pt x="25" y="99"/>
                        <a:pt x="25" y="99"/>
                        <a:pt x="25" y="99"/>
                      </a:cubicBezTo>
                      <a:cubicBezTo>
                        <a:pt x="8" y="188"/>
                        <a:pt x="8" y="188"/>
                        <a:pt x="8" y="188"/>
                      </a:cubicBezTo>
                      <a:cubicBezTo>
                        <a:pt x="8" y="191"/>
                        <a:pt x="6" y="192"/>
                        <a:pt x="4" y="192"/>
                      </a:cubicBezTo>
                      <a:cubicBezTo>
                        <a:pt x="1" y="191"/>
                        <a:pt x="0" y="189"/>
                        <a:pt x="0" y="187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8" y="88"/>
                        <a:pt x="19" y="87"/>
                        <a:pt x="21" y="86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51" y="214"/>
                        <a:pt x="151" y="214"/>
                        <a:pt x="151" y="214"/>
                      </a:cubicBezTo>
                      <a:cubicBezTo>
                        <a:pt x="188" y="57"/>
                        <a:pt x="188" y="57"/>
                        <a:pt x="188" y="57"/>
                      </a:cubicBezTo>
                      <a:cubicBezTo>
                        <a:pt x="83" y="30"/>
                        <a:pt x="83" y="30"/>
                        <a:pt x="83" y="30"/>
                      </a:cubicBezTo>
                      <a:cubicBezTo>
                        <a:pt x="81" y="30"/>
                        <a:pt x="80" y="28"/>
                        <a:pt x="80" y="26"/>
                      </a:cubicBezTo>
                      <a:cubicBezTo>
                        <a:pt x="80" y="24"/>
                        <a:pt x="81" y="22"/>
                        <a:pt x="83" y="22"/>
                      </a:cubicBezTo>
                      <a:cubicBezTo>
                        <a:pt x="204" y="1"/>
                        <a:pt x="204" y="1"/>
                        <a:pt x="204" y="1"/>
                      </a:cubicBezTo>
                      <a:cubicBezTo>
                        <a:pt x="205" y="0"/>
                        <a:pt x="206" y="1"/>
                        <a:pt x="207" y="2"/>
                      </a:cubicBezTo>
                      <a:cubicBezTo>
                        <a:pt x="208" y="3"/>
                        <a:pt x="209" y="4"/>
                        <a:pt x="208" y="6"/>
                      </a:cubicBezTo>
                      <a:cubicBezTo>
                        <a:pt x="198" y="50"/>
                        <a:pt x="198" y="50"/>
                        <a:pt x="198" y="50"/>
                      </a:cubicBezTo>
                      <a:cubicBezTo>
                        <a:pt x="287" y="73"/>
                        <a:pt x="287" y="73"/>
                        <a:pt x="287" y="73"/>
                      </a:cubicBezTo>
                      <a:cubicBezTo>
                        <a:pt x="288" y="73"/>
                        <a:pt x="289" y="74"/>
                        <a:pt x="290" y="76"/>
                      </a:cubicBezTo>
                      <a:cubicBezTo>
                        <a:pt x="290" y="77"/>
                        <a:pt x="290" y="79"/>
                        <a:pt x="289" y="80"/>
                      </a:cubicBezTo>
                      <a:cubicBezTo>
                        <a:pt x="157" y="225"/>
                        <a:pt x="157" y="225"/>
                        <a:pt x="157" y="225"/>
                      </a:cubicBezTo>
                      <a:cubicBezTo>
                        <a:pt x="157" y="225"/>
                        <a:pt x="157" y="226"/>
                        <a:pt x="156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5" y="226"/>
                        <a:pt x="155" y="226"/>
                        <a:pt x="154" y="226"/>
                      </a:cubicBezTo>
                      <a:close/>
                      <a:moveTo>
                        <a:pt x="196" y="59"/>
                      </a:moveTo>
                      <a:cubicBezTo>
                        <a:pt x="162" y="207"/>
                        <a:pt x="162" y="207"/>
                        <a:pt x="162" y="207"/>
                      </a:cubicBezTo>
                      <a:cubicBezTo>
                        <a:pt x="278" y="79"/>
                        <a:pt x="278" y="79"/>
                        <a:pt x="278" y="79"/>
                      </a:cubicBezTo>
                      <a:lnTo>
                        <a:pt x="196" y="59"/>
                      </a:lnTo>
                      <a:close/>
                      <a:moveTo>
                        <a:pt x="104" y="27"/>
                      </a:moveTo>
                      <a:cubicBezTo>
                        <a:pt x="190" y="48"/>
                        <a:pt x="190" y="48"/>
                        <a:pt x="190" y="48"/>
                      </a:cubicBezTo>
                      <a:cubicBezTo>
                        <a:pt x="199" y="10"/>
                        <a:pt x="199" y="10"/>
                        <a:pt x="199" y="10"/>
                      </a:cubicBezTo>
                      <a:lnTo>
                        <a:pt x="104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79" name="Freeform 98"/>
                <p:cNvSpPr>
                  <a:spLocks/>
                </p:cNvSpPr>
                <p:nvPr/>
              </p:nvSpPr>
              <p:spPr bwMode="auto">
                <a:xfrm>
                  <a:off x="2743201" y="10552113"/>
                  <a:ext cx="512763" cy="1112838"/>
                </a:xfrm>
                <a:custGeom>
                  <a:avLst/>
                  <a:gdLst>
                    <a:gd name="T0" fmla="*/ 132 w 136"/>
                    <a:gd name="T1" fmla="*/ 294 h 294"/>
                    <a:gd name="T2" fmla="*/ 131 w 136"/>
                    <a:gd name="T3" fmla="*/ 294 h 294"/>
                    <a:gd name="T4" fmla="*/ 3 w 136"/>
                    <a:gd name="T5" fmla="*/ 270 h 294"/>
                    <a:gd name="T6" fmla="*/ 0 w 136"/>
                    <a:gd name="T7" fmla="*/ 265 h 294"/>
                    <a:gd name="T8" fmla="*/ 5 w 136"/>
                    <a:gd name="T9" fmla="*/ 262 h 294"/>
                    <a:gd name="T10" fmla="*/ 127 w 136"/>
                    <a:gd name="T11" fmla="*/ 284 h 294"/>
                    <a:gd name="T12" fmla="*/ 121 w 136"/>
                    <a:gd name="T13" fmla="*/ 202 h 294"/>
                    <a:gd name="T14" fmla="*/ 51 w 136"/>
                    <a:gd name="T15" fmla="*/ 6 h 294"/>
                    <a:gd name="T16" fmla="*/ 54 w 136"/>
                    <a:gd name="T17" fmla="*/ 1 h 294"/>
                    <a:gd name="T18" fmla="*/ 59 w 136"/>
                    <a:gd name="T19" fmla="*/ 4 h 294"/>
                    <a:gd name="T20" fmla="*/ 129 w 136"/>
                    <a:gd name="T21" fmla="*/ 200 h 294"/>
                    <a:gd name="T22" fmla="*/ 129 w 136"/>
                    <a:gd name="T23" fmla="*/ 201 h 294"/>
                    <a:gd name="T24" fmla="*/ 136 w 136"/>
                    <a:gd name="T25" fmla="*/ 289 h 294"/>
                    <a:gd name="T26" fmla="*/ 135 w 136"/>
                    <a:gd name="T27" fmla="*/ 293 h 294"/>
                    <a:gd name="T28" fmla="*/ 132 w 136"/>
                    <a:gd name="T29" fmla="*/ 294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6" h="294">
                      <a:moveTo>
                        <a:pt x="132" y="294"/>
                      </a:moveTo>
                      <a:cubicBezTo>
                        <a:pt x="132" y="294"/>
                        <a:pt x="132" y="294"/>
                        <a:pt x="131" y="294"/>
                      </a:cubicBezTo>
                      <a:cubicBezTo>
                        <a:pt x="3" y="270"/>
                        <a:pt x="3" y="270"/>
                        <a:pt x="3" y="270"/>
                      </a:cubicBezTo>
                      <a:cubicBezTo>
                        <a:pt x="1" y="269"/>
                        <a:pt x="0" y="267"/>
                        <a:pt x="0" y="265"/>
                      </a:cubicBezTo>
                      <a:cubicBezTo>
                        <a:pt x="0" y="263"/>
                        <a:pt x="3" y="261"/>
                        <a:pt x="5" y="262"/>
                      </a:cubicBezTo>
                      <a:cubicBezTo>
                        <a:pt x="127" y="284"/>
                        <a:pt x="127" y="284"/>
                        <a:pt x="127" y="284"/>
                      </a:cubicBezTo>
                      <a:cubicBezTo>
                        <a:pt x="121" y="202"/>
                        <a:pt x="121" y="202"/>
                        <a:pt x="121" y="202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0" y="4"/>
                        <a:pt x="51" y="2"/>
                        <a:pt x="54" y="1"/>
                      </a:cubicBezTo>
                      <a:cubicBezTo>
                        <a:pt x="56" y="0"/>
                        <a:pt x="58" y="1"/>
                        <a:pt x="59" y="4"/>
                      </a:cubicBezTo>
                      <a:cubicBezTo>
                        <a:pt x="129" y="200"/>
                        <a:pt x="129" y="200"/>
                        <a:pt x="129" y="200"/>
                      </a:cubicBezTo>
                      <a:cubicBezTo>
                        <a:pt x="129" y="200"/>
                        <a:pt x="129" y="200"/>
                        <a:pt x="129" y="201"/>
                      </a:cubicBezTo>
                      <a:cubicBezTo>
                        <a:pt x="136" y="289"/>
                        <a:pt x="136" y="289"/>
                        <a:pt x="136" y="289"/>
                      </a:cubicBezTo>
                      <a:cubicBezTo>
                        <a:pt x="136" y="290"/>
                        <a:pt x="136" y="292"/>
                        <a:pt x="135" y="293"/>
                      </a:cubicBezTo>
                      <a:cubicBezTo>
                        <a:pt x="134" y="293"/>
                        <a:pt x="133" y="294"/>
                        <a:pt x="132" y="2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  <p:sp>
              <p:nvSpPr>
                <p:cNvPr id="280" name="Freeform 99"/>
                <p:cNvSpPr>
                  <a:spLocks/>
                </p:cNvSpPr>
                <p:nvPr/>
              </p:nvSpPr>
              <p:spPr bwMode="auto">
                <a:xfrm>
                  <a:off x="3222626" y="10744201"/>
                  <a:ext cx="506413" cy="920750"/>
                </a:xfrm>
                <a:custGeom>
                  <a:avLst/>
                  <a:gdLst>
                    <a:gd name="T0" fmla="*/ 5 w 134"/>
                    <a:gd name="T1" fmla="*/ 243 h 243"/>
                    <a:gd name="T2" fmla="*/ 3 w 134"/>
                    <a:gd name="T3" fmla="*/ 242 h 243"/>
                    <a:gd name="T4" fmla="*/ 1 w 134"/>
                    <a:gd name="T5" fmla="*/ 236 h 243"/>
                    <a:gd name="T6" fmla="*/ 126 w 134"/>
                    <a:gd name="T7" fmla="*/ 3 h 243"/>
                    <a:gd name="T8" fmla="*/ 132 w 134"/>
                    <a:gd name="T9" fmla="*/ 1 h 243"/>
                    <a:gd name="T10" fmla="*/ 133 w 134"/>
                    <a:gd name="T11" fmla="*/ 7 h 243"/>
                    <a:gd name="T12" fmla="*/ 9 w 134"/>
                    <a:gd name="T13" fmla="*/ 240 h 243"/>
                    <a:gd name="T14" fmla="*/ 5 w 134"/>
                    <a:gd name="T15" fmla="*/ 243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4" h="243">
                      <a:moveTo>
                        <a:pt x="5" y="243"/>
                      </a:moveTo>
                      <a:cubicBezTo>
                        <a:pt x="4" y="243"/>
                        <a:pt x="4" y="243"/>
                        <a:pt x="3" y="242"/>
                      </a:cubicBezTo>
                      <a:cubicBezTo>
                        <a:pt x="1" y="241"/>
                        <a:pt x="0" y="239"/>
                        <a:pt x="1" y="236"/>
                      </a:cubicBezTo>
                      <a:cubicBezTo>
                        <a:pt x="126" y="3"/>
                        <a:pt x="126" y="3"/>
                        <a:pt x="126" y="3"/>
                      </a:cubicBezTo>
                      <a:cubicBezTo>
                        <a:pt x="127" y="1"/>
                        <a:pt x="130" y="0"/>
                        <a:pt x="132" y="1"/>
                      </a:cubicBezTo>
                      <a:cubicBezTo>
                        <a:pt x="134" y="2"/>
                        <a:pt x="134" y="5"/>
                        <a:pt x="133" y="7"/>
                      </a:cubicBezTo>
                      <a:cubicBezTo>
                        <a:pt x="9" y="240"/>
                        <a:pt x="9" y="240"/>
                        <a:pt x="9" y="240"/>
                      </a:cubicBezTo>
                      <a:cubicBezTo>
                        <a:pt x="8" y="242"/>
                        <a:pt x="7" y="243"/>
                        <a:pt x="5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</p:grpSp>
        <p:sp>
          <p:nvSpPr>
            <p:cNvPr id="268" name="NET  TXT"/>
            <p:cNvSpPr txBox="1"/>
            <p:nvPr/>
          </p:nvSpPr>
          <p:spPr>
            <a:xfrm>
              <a:off x="12199281" y="2819888"/>
              <a:ext cx="901667" cy="49938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3764"/>
                  </a:solidFill>
                  <a:effectLst/>
                  <a:uLnTx/>
                  <a:uFillTx/>
                  <a:latin typeface="Roboto"/>
                </a:rPr>
                <a:t>Data</a:t>
              </a: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0385622" y="1047376"/>
            <a:ext cx="1282402" cy="887828"/>
            <a:chOff x="9830864" y="7817987"/>
            <a:chExt cx="3220392" cy="2189910"/>
          </a:xfrm>
        </p:grpSpPr>
        <p:sp>
          <p:nvSpPr>
            <p:cNvPr id="282" name="Mterials  TXT"/>
            <p:cNvSpPr txBox="1"/>
            <p:nvPr/>
          </p:nvSpPr>
          <p:spPr>
            <a:xfrm>
              <a:off x="9830864" y="7817987"/>
              <a:ext cx="3220392" cy="6832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Roboto"/>
                </a:rPr>
                <a:t>Automation</a:t>
              </a:r>
            </a:p>
          </p:txBody>
        </p:sp>
        <p:grpSp>
          <p:nvGrpSpPr>
            <p:cNvPr id="283" name="ShopFloorIcon"/>
            <p:cNvGrpSpPr>
              <a:grpSpLocks noChangeAspect="1"/>
            </p:cNvGrpSpPr>
            <p:nvPr/>
          </p:nvGrpSpPr>
          <p:grpSpPr>
            <a:xfrm>
              <a:off x="10325965" y="8544857"/>
              <a:ext cx="1463040" cy="1463040"/>
              <a:chOff x="15626076" y="4226481"/>
              <a:chExt cx="1473200" cy="1473200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15626076" y="4226481"/>
                <a:ext cx="1473200" cy="1473200"/>
              </a:xfrm>
              <a:prstGeom prst="ellipse">
                <a:avLst/>
              </a:prstGeom>
              <a:solidFill>
                <a:sysClr val="window" lastClr="FFFFFF"/>
              </a:solidFill>
              <a:ln w="50800" cap="flat" cmpd="sng" algn="ctr">
                <a:solidFill>
                  <a:srgbClr val="73BB5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2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grpSp>
            <p:nvGrpSpPr>
              <p:cNvPr id="285" name="ShopFloorICON"/>
              <p:cNvGrpSpPr/>
              <p:nvPr/>
            </p:nvGrpSpPr>
            <p:grpSpPr>
              <a:xfrm>
                <a:off x="16035436" y="4465320"/>
                <a:ext cx="654488" cy="995522"/>
                <a:chOff x="10818347" y="2566784"/>
                <a:chExt cx="738654" cy="1123544"/>
              </a:xfrm>
            </p:grpSpPr>
            <p:grpSp>
              <p:nvGrpSpPr>
                <p:cNvPr id="286" name="Group 285"/>
                <p:cNvGrpSpPr/>
                <p:nvPr/>
              </p:nvGrpSpPr>
              <p:grpSpPr>
                <a:xfrm>
                  <a:off x="10818347" y="2938468"/>
                  <a:ext cx="738654" cy="751860"/>
                  <a:chOff x="2647951" y="3854450"/>
                  <a:chExt cx="1243013" cy="1265238"/>
                </a:xfrm>
                <a:solidFill>
                  <a:sysClr val="window" lastClr="FFFFFF"/>
                </a:solidFill>
              </p:grpSpPr>
              <p:sp>
                <p:nvSpPr>
                  <p:cNvPr id="288" name="Freeform 62"/>
                  <p:cNvSpPr>
                    <a:spLocks/>
                  </p:cNvSpPr>
                  <p:nvPr/>
                </p:nvSpPr>
                <p:spPr bwMode="auto">
                  <a:xfrm>
                    <a:off x="3197226" y="3884613"/>
                    <a:ext cx="106363" cy="60325"/>
                  </a:xfrm>
                  <a:custGeom>
                    <a:avLst/>
                    <a:gdLst>
                      <a:gd name="T0" fmla="*/ 24 w 28"/>
                      <a:gd name="T1" fmla="*/ 16 h 16"/>
                      <a:gd name="T2" fmla="*/ 22 w 28"/>
                      <a:gd name="T3" fmla="*/ 16 h 16"/>
                      <a:gd name="T4" fmla="*/ 2 w 28"/>
                      <a:gd name="T5" fmla="*/ 8 h 16"/>
                      <a:gd name="T6" fmla="*/ 0 w 28"/>
                      <a:gd name="T7" fmla="*/ 3 h 16"/>
                      <a:gd name="T8" fmla="*/ 5 w 28"/>
                      <a:gd name="T9" fmla="*/ 1 h 16"/>
                      <a:gd name="T10" fmla="*/ 25 w 28"/>
                      <a:gd name="T11" fmla="*/ 9 h 16"/>
                      <a:gd name="T12" fmla="*/ 27 w 28"/>
                      <a:gd name="T13" fmla="*/ 14 h 16"/>
                      <a:gd name="T14" fmla="*/ 24 w 28"/>
                      <a:gd name="T15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8" h="16">
                        <a:moveTo>
                          <a:pt x="24" y="16"/>
                        </a:moveTo>
                        <a:cubicBezTo>
                          <a:pt x="23" y="16"/>
                          <a:pt x="23" y="16"/>
                          <a:pt x="22" y="16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0" y="7"/>
                          <a:pt x="0" y="5"/>
                          <a:pt x="0" y="3"/>
                        </a:cubicBezTo>
                        <a:cubicBezTo>
                          <a:pt x="1" y="1"/>
                          <a:pt x="3" y="0"/>
                          <a:pt x="5" y="1"/>
                        </a:cubicBezTo>
                        <a:cubicBezTo>
                          <a:pt x="25" y="9"/>
                          <a:pt x="25" y="9"/>
                          <a:pt x="25" y="9"/>
                        </a:cubicBezTo>
                        <a:cubicBezTo>
                          <a:pt x="27" y="10"/>
                          <a:pt x="28" y="12"/>
                          <a:pt x="27" y="14"/>
                        </a:cubicBezTo>
                        <a:cubicBezTo>
                          <a:pt x="27" y="16"/>
                          <a:pt x="25" y="16"/>
                          <a:pt x="24" y="16"/>
                        </a:cubicBez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  <p:sp>
                <p:nvSpPr>
                  <p:cNvPr id="289" name="Freeform 63"/>
                  <p:cNvSpPr>
                    <a:spLocks/>
                  </p:cNvSpPr>
                  <p:nvPr/>
                </p:nvSpPr>
                <p:spPr bwMode="auto">
                  <a:xfrm>
                    <a:off x="3270251" y="3884613"/>
                    <a:ext cx="109538" cy="60325"/>
                  </a:xfrm>
                  <a:custGeom>
                    <a:avLst/>
                    <a:gdLst>
                      <a:gd name="T0" fmla="*/ 5 w 29"/>
                      <a:gd name="T1" fmla="*/ 16 h 16"/>
                      <a:gd name="T2" fmla="*/ 1 w 29"/>
                      <a:gd name="T3" fmla="*/ 14 h 16"/>
                      <a:gd name="T4" fmla="*/ 3 w 29"/>
                      <a:gd name="T5" fmla="*/ 9 h 16"/>
                      <a:gd name="T6" fmla="*/ 23 w 29"/>
                      <a:gd name="T7" fmla="*/ 1 h 16"/>
                      <a:gd name="T8" fmla="*/ 28 w 29"/>
                      <a:gd name="T9" fmla="*/ 3 h 16"/>
                      <a:gd name="T10" fmla="*/ 26 w 29"/>
                      <a:gd name="T11" fmla="*/ 8 h 16"/>
                      <a:gd name="T12" fmla="*/ 6 w 29"/>
                      <a:gd name="T13" fmla="*/ 16 h 16"/>
                      <a:gd name="T14" fmla="*/ 5 w 29"/>
                      <a:gd name="T15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" h="16">
                        <a:moveTo>
                          <a:pt x="5" y="16"/>
                        </a:moveTo>
                        <a:cubicBezTo>
                          <a:pt x="3" y="16"/>
                          <a:pt x="2" y="16"/>
                          <a:pt x="1" y="14"/>
                        </a:cubicBezTo>
                        <a:cubicBezTo>
                          <a:pt x="0" y="12"/>
                          <a:pt x="1" y="10"/>
                          <a:pt x="3" y="9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5" y="0"/>
                          <a:pt x="27" y="1"/>
                          <a:pt x="28" y="3"/>
                        </a:cubicBezTo>
                        <a:cubicBezTo>
                          <a:pt x="29" y="5"/>
                          <a:pt x="28" y="7"/>
                          <a:pt x="26" y="8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6"/>
                          <a:pt x="5" y="16"/>
                        </a:cubicBez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  <p:sp>
                <p:nvSpPr>
                  <p:cNvPr id="290" name="Freeform 64"/>
                  <p:cNvSpPr>
                    <a:spLocks/>
                  </p:cNvSpPr>
                  <p:nvPr/>
                </p:nvSpPr>
                <p:spPr bwMode="auto">
                  <a:xfrm>
                    <a:off x="3273426" y="3919538"/>
                    <a:ext cx="26988" cy="200025"/>
                  </a:xfrm>
                  <a:custGeom>
                    <a:avLst/>
                    <a:gdLst>
                      <a:gd name="T0" fmla="*/ 4 w 7"/>
                      <a:gd name="T1" fmla="*/ 53 h 53"/>
                      <a:gd name="T2" fmla="*/ 0 w 7"/>
                      <a:gd name="T3" fmla="*/ 49 h 53"/>
                      <a:gd name="T4" fmla="*/ 0 w 7"/>
                      <a:gd name="T5" fmla="*/ 4 h 53"/>
                      <a:gd name="T6" fmla="*/ 4 w 7"/>
                      <a:gd name="T7" fmla="*/ 0 h 53"/>
                      <a:gd name="T8" fmla="*/ 7 w 7"/>
                      <a:gd name="T9" fmla="*/ 4 h 53"/>
                      <a:gd name="T10" fmla="*/ 7 w 7"/>
                      <a:gd name="T11" fmla="*/ 49 h 53"/>
                      <a:gd name="T12" fmla="*/ 4 w 7"/>
                      <a:gd name="T13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3">
                        <a:moveTo>
                          <a:pt x="4" y="53"/>
                        </a:moveTo>
                        <a:cubicBezTo>
                          <a:pt x="2" y="53"/>
                          <a:pt x="0" y="51"/>
                          <a:pt x="0" y="49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cubicBezTo>
                          <a:pt x="6" y="0"/>
                          <a:pt x="7" y="2"/>
                          <a:pt x="7" y="4"/>
                        </a:cubicBezTo>
                        <a:cubicBezTo>
                          <a:pt x="7" y="49"/>
                          <a:pt x="7" y="49"/>
                          <a:pt x="7" y="49"/>
                        </a:cubicBezTo>
                        <a:cubicBezTo>
                          <a:pt x="7" y="51"/>
                          <a:pt x="6" y="53"/>
                          <a:pt x="4" y="53"/>
                        </a:cubicBez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  <p:sp>
                <p:nvSpPr>
                  <p:cNvPr id="291" name="Freeform 65"/>
                  <p:cNvSpPr>
                    <a:spLocks/>
                  </p:cNvSpPr>
                  <p:nvPr/>
                </p:nvSpPr>
                <p:spPr bwMode="auto">
                  <a:xfrm>
                    <a:off x="3190876" y="3854450"/>
                    <a:ext cx="192088" cy="298450"/>
                  </a:xfrm>
                  <a:custGeom>
                    <a:avLst/>
                    <a:gdLst>
                      <a:gd name="T0" fmla="*/ 44 w 51"/>
                      <a:gd name="T1" fmla="*/ 79 h 79"/>
                      <a:gd name="T2" fmla="*/ 44 w 51"/>
                      <a:gd name="T3" fmla="*/ 79 h 79"/>
                      <a:gd name="T4" fmla="*/ 39 w 51"/>
                      <a:gd name="T5" fmla="*/ 74 h 79"/>
                      <a:gd name="T6" fmla="*/ 40 w 51"/>
                      <a:gd name="T7" fmla="*/ 16 h 79"/>
                      <a:gd name="T8" fmla="*/ 26 w 51"/>
                      <a:gd name="T9" fmla="*/ 11 h 79"/>
                      <a:gd name="T10" fmla="*/ 11 w 51"/>
                      <a:gd name="T11" fmla="*/ 16 h 79"/>
                      <a:gd name="T12" fmla="*/ 12 w 51"/>
                      <a:gd name="T13" fmla="*/ 58 h 79"/>
                      <a:gd name="T14" fmla="*/ 7 w 51"/>
                      <a:gd name="T15" fmla="*/ 64 h 79"/>
                      <a:gd name="T16" fmla="*/ 1 w 51"/>
                      <a:gd name="T17" fmla="*/ 58 h 79"/>
                      <a:gd name="T18" fmla="*/ 0 w 51"/>
                      <a:gd name="T19" fmla="*/ 13 h 79"/>
                      <a:gd name="T20" fmla="*/ 4 w 51"/>
                      <a:gd name="T21" fmla="*/ 7 h 79"/>
                      <a:gd name="T22" fmla="*/ 24 w 51"/>
                      <a:gd name="T23" fmla="*/ 0 h 79"/>
                      <a:gd name="T24" fmla="*/ 28 w 51"/>
                      <a:gd name="T25" fmla="*/ 0 h 79"/>
                      <a:gd name="T26" fmla="*/ 48 w 51"/>
                      <a:gd name="T27" fmla="*/ 7 h 79"/>
                      <a:gd name="T28" fmla="*/ 51 w 51"/>
                      <a:gd name="T29" fmla="*/ 13 h 79"/>
                      <a:gd name="T30" fmla="*/ 50 w 51"/>
                      <a:gd name="T31" fmla="*/ 74 h 79"/>
                      <a:gd name="T32" fmla="*/ 44 w 51"/>
                      <a:gd name="T33" fmla="*/ 7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1" h="79">
                        <a:moveTo>
                          <a:pt x="44" y="79"/>
                        </a:moveTo>
                        <a:cubicBezTo>
                          <a:pt x="44" y="79"/>
                          <a:pt x="44" y="79"/>
                          <a:pt x="44" y="79"/>
                        </a:cubicBezTo>
                        <a:cubicBezTo>
                          <a:pt x="41" y="79"/>
                          <a:pt x="39" y="77"/>
                          <a:pt x="39" y="74"/>
                        </a:cubicBezTo>
                        <a:cubicBezTo>
                          <a:pt x="40" y="16"/>
                          <a:pt x="40" y="16"/>
                          <a:pt x="40" y="16"/>
                        </a:cubicBezTo>
                        <a:cubicBezTo>
                          <a:pt x="26" y="11"/>
                          <a:pt x="26" y="11"/>
                          <a:pt x="26" y="11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2" y="58"/>
                          <a:pt x="12" y="58"/>
                          <a:pt x="12" y="58"/>
                        </a:cubicBezTo>
                        <a:cubicBezTo>
                          <a:pt x="12" y="61"/>
                          <a:pt x="10" y="64"/>
                          <a:pt x="7" y="64"/>
                        </a:cubicBezTo>
                        <a:cubicBezTo>
                          <a:pt x="4" y="64"/>
                          <a:pt x="1" y="61"/>
                          <a:pt x="1" y="58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0"/>
                          <a:pt x="2" y="8"/>
                          <a:pt x="4" y="7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5" y="0"/>
                          <a:pt x="26" y="0"/>
                          <a:pt x="28" y="0"/>
                        </a:cubicBezTo>
                        <a:cubicBezTo>
                          <a:pt x="48" y="7"/>
                          <a:pt x="48" y="7"/>
                          <a:pt x="48" y="7"/>
                        </a:cubicBezTo>
                        <a:cubicBezTo>
                          <a:pt x="50" y="8"/>
                          <a:pt x="51" y="10"/>
                          <a:pt x="51" y="13"/>
                        </a:cubicBezTo>
                        <a:cubicBezTo>
                          <a:pt x="50" y="74"/>
                          <a:pt x="50" y="74"/>
                          <a:pt x="50" y="74"/>
                        </a:cubicBezTo>
                        <a:cubicBezTo>
                          <a:pt x="50" y="77"/>
                          <a:pt x="48" y="79"/>
                          <a:pt x="44" y="79"/>
                        </a:cubicBez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  <p:sp>
                <p:nvSpPr>
                  <p:cNvPr id="292" name="Freeform 66"/>
                  <p:cNvSpPr>
                    <a:spLocks/>
                  </p:cNvSpPr>
                  <p:nvPr/>
                </p:nvSpPr>
                <p:spPr bwMode="auto">
                  <a:xfrm>
                    <a:off x="3262313" y="4295775"/>
                    <a:ext cx="46038" cy="823913"/>
                  </a:xfrm>
                  <a:custGeom>
                    <a:avLst/>
                    <a:gdLst>
                      <a:gd name="T0" fmla="*/ 6 w 12"/>
                      <a:gd name="T1" fmla="*/ 218 h 218"/>
                      <a:gd name="T2" fmla="*/ 1 w 12"/>
                      <a:gd name="T3" fmla="*/ 213 h 218"/>
                      <a:gd name="T4" fmla="*/ 0 w 12"/>
                      <a:gd name="T5" fmla="*/ 5 h 218"/>
                      <a:gd name="T6" fmla="*/ 6 w 12"/>
                      <a:gd name="T7" fmla="*/ 0 h 218"/>
                      <a:gd name="T8" fmla="*/ 6 w 12"/>
                      <a:gd name="T9" fmla="*/ 0 h 218"/>
                      <a:gd name="T10" fmla="*/ 12 w 12"/>
                      <a:gd name="T11" fmla="*/ 5 h 218"/>
                      <a:gd name="T12" fmla="*/ 12 w 12"/>
                      <a:gd name="T13" fmla="*/ 213 h 218"/>
                      <a:gd name="T14" fmla="*/ 6 w 12"/>
                      <a:gd name="T15" fmla="*/ 218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218">
                        <a:moveTo>
                          <a:pt x="6" y="218"/>
                        </a:moveTo>
                        <a:cubicBezTo>
                          <a:pt x="3" y="218"/>
                          <a:pt x="1" y="216"/>
                          <a:pt x="1" y="213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2"/>
                          <a:pt x="3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9" y="0"/>
                          <a:pt x="12" y="2"/>
                          <a:pt x="12" y="5"/>
                        </a:cubicBezTo>
                        <a:cubicBezTo>
                          <a:pt x="12" y="213"/>
                          <a:pt x="12" y="213"/>
                          <a:pt x="12" y="213"/>
                        </a:cubicBezTo>
                        <a:cubicBezTo>
                          <a:pt x="12" y="216"/>
                          <a:pt x="9" y="218"/>
                          <a:pt x="6" y="218"/>
                        </a:cubicBez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  <p:sp>
                <p:nvSpPr>
                  <p:cNvPr id="293" name="Freeform 67"/>
                  <p:cNvSpPr>
                    <a:spLocks/>
                  </p:cNvSpPr>
                  <p:nvPr/>
                </p:nvSpPr>
                <p:spPr bwMode="auto">
                  <a:xfrm>
                    <a:off x="2647951" y="4024313"/>
                    <a:ext cx="1243013" cy="517525"/>
                  </a:xfrm>
                  <a:custGeom>
                    <a:avLst/>
                    <a:gdLst>
                      <a:gd name="T0" fmla="*/ 231 w 328"/>
                      <a:gd name="T1" fmla="*/ 137 h 137"/>
                      <a:gd name="T2" fmla="*/ 227 w 328"/>
                      <a:gd name="T3" fmla="*/ 136 h 137"/>
                      <a:gd name="T4" fmla="*/ 165 w 328"/>
                      <a:gd name="T5" fmla="*/ 82 h 137"/>
                      <a:gd name="T6" fmla="*/ 4 w 328"/>
                      <a:gd name="T7" fmla="*/ 11 h 137"/>
                      <a:gd name="T8" fmla="*/ 1 w 328"/>
                      <a:gd name="T9" fmla="*/ 4 h 137"/>
                      <a:gd name="T10" fmla="*/ 9 w 328"/>
                      <a:gd name="T11" fmla="*/ 1 h 137"/>
                      <a:gd name="T12" fmla="*/ 170 w 328"/>
                      <a:gd name="T13" fmla="*/ 72 h 137"/>
                      <a:gd name="T14" fmla="*/ 172 w 328"/>
                      <a:gd name="T15" fmla="*/ 73 h 137"/>
                      <a:gd name="T16" fmla="*/ 225 w 328"/>
                      <a:gd name="T17" fmla="*/ 119 h 137"/>
                      <a:gd name="T18" fmla="*/ 225 w 328"/>
                      <a:gd name="T19" fmla="*/ 47 h 137"/>
                      <a:gd name="T20" fmla="*/ 229 w 328"/>
                      <a:gd name="T21" fmla="*/ 42 h 137"/>
                      <a:gd name="T22" fmla="*/ 235 w 328"/>
                      <a:gd name="T23" fmla="*/ 43 h 137"/>
                      <a:gd name="T24" fmla="*/ 290 w 328"/>
                      <a:gd name="T25" fmla="*/ 98 h 137"/>
                      <a:gd name="T26" fmla="*/ 319 w 328"/>
                      <a:gd name="T27" fmla="*/ 84 h 137"/>
                      <a:gd name="T28" fmla="*/ 326 w 328"/>
                      <a:gd name="T29" fmla="*/ 87 h 137"/>
                      <a:gd name="T30" fmla="*/ 324 w 328"/>
                      <a:gd name="T31" fmla="*/ 94 h 137"/>
                      <a:gd name="T32" fmla="*/ 291 w 328"/>
                      <a:gd name="T33" fmla="*/ 110 h 137"/>
                      <a:gd name="T34" fmla="*/ 285 w 328"/>
                      <a:gd name="T35" fmla="*/ 109 h 137"/>
                      <a:gd name="T36" fmla="*/ 236 w 328"/>
                      <a:gd name="T37" fmla="*/ 61 h 137"/>
                      <a:gd name="T38" fmla="*/ 236 w 328"/>
                      <a:gd name="T39" fmla="*/ 132 h 137"/>
                      <a:gd name="T40" fmla="*/ 233 w 328"/>
                      <a:gd name="T41" fmla="*/ 137 h 137"/>
                      <a:gd name="T42" fmla="*/ 231 w 328"/>
                      <a:gd name="T43" fmla="*/ 137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28" h="137">
                        <a:moveTo>
                          <a:pt x="231" y="137"/>
                        </a:moveTo>
                        <a:cubicBezTo>
                          <a:pt x="229" y="137"/>
                          <a:pt x="228" y="137"/>
                          <a:pt x="227" y="136"/>
                        </a:cubicBezTo>
                        <a:cubicBezTo>
                          <a:pt x="165" y="82"/>
                          <a:pt x="165" y="82"/>
                          <a:pt x="165" y="82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1" y="10"/>
                          <a:pt x="0" y="7"/>
                          <a:pt x="1" y="4"/>
                        </a:cubicBezTo>
                        <a:cubicBezTo>
                          <a:pt x="3" y="1"/>
                          <a:pt x="6" y="0"/>
                          <a:pt x="9" y="1"/>
                        </a:cubicBezTo>
                        <a:cubicBezTo>
                          <a:pt x="170" y="72"/>
                          <a:pt x="170" y="72"/>
                          <a:pt x="170" y="72"/>
                        </a:cubicBezTo>
                        <a:cubicBezTo>
                          <a:pt x="171" y="73"/>
                          <a:pt x="171" y="73"/>
                          <a:pt x="172" y="73"/>
                        </a:cubicBezTo>
                        <a:cubicBezTo>
                          <a:pt x="225" y="119"/>
                          <a:pt x="225" y="119"/>
                          <a:pt x="225" y="119"/>
                        </a:cubicBezTo>
                        <a:cubicBezTo>
                          <a:pt x="225" y="47"/>
                          <a:pt x="225" y="47"/>
                          <a:pt x="225" y="47"/>
                        </a:cubicBezTo>
                        <a:cubicBezTo>
                          <a:pt x="225" y="45"/>
                          <a:pt x="227" y="43"/>
                          <a:pt x="229" y="42"/>
                        </a:cubicBezTo>
                        <a:cubicBezTo>
                          <a:pt x="231" y="41"/>
                          <a:pt x="233" y="41"/>
                          <a:pt x="235" y="43"/>
                        </a:cubicBezTo>
                        <a:cubicBezTo>
                          <a:pt x="290" y="98"/>
                          <a:pt x="290" y="98"/>
                          <a:pt x="290" y="98"/>
                        </a:cubicBezTo>
                        <a:cubicBezTo>
                          <a:pt x="319" y="84"/>
                          <a:pt x="319" y="84"/>
                          <a:pt x="319" y="84"/>
                        </a:cubicBezTo>
                        <a:cubicBezTo>
                          <a:pt x="321" y="83"/>
                          <a:pt x="325" y="84"/>
                          <a:pt x="326" y="87"/>
                        </a:cubicBezTo>
                        <a:cubicBezTo>
                          <a:pt x="328" y="90"/>
                          <a:pt x="326" y="93"/>
                          <a:pt x="324" y="94"/>
                        </a:cubicBezTo>
                        <a:cubicBezTo>
                          <a:pt x="291" y="110"/>
                          <a:pt x="291" y="110"/>
                          <a:pt x="291" y="110"/>
                        </a:cubicBezTo>
                        <a:cubicBezTo>
                          <a:pt x="289" y="111"/>
                          <a:pt x="287" y="111"/>
                          <a:pt x="285" y="109"/>
                        </a:cubicBezTo>
                        <a:cubicBezTo>
                          <a:pt x="236" y="61"/>
                          <a:pt x="236" y="61"/>
                          <a:pt x="236" y="61"/>
                        </a:cubicBezTo>
                        <a:cubicBezTo>
                          <a:pt x="236" y="132"/>
                          <a:pt x="236" y="132"/>
                          <a:pt x="236" y="132"/>
                        </a:cubicBezTo>
                        <a:cubicBezTo>
                          <a:pt x="236" y="134"/>
                          <a:pt x="235" y="136"/>
                          <a:pt x="233" y="137"/>
                        </a:cubicBezTo>
                        <a:cubicBezTo>
                          <a:pt x="232" y="137"/>
                          <a:pt x="232" y="137"/>
                          <a:pt x="231" y="137"/>
                        </a:cubicBez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  <p:sp>
                <p:nvSpPr>
                  <p:cNvPr id="294" name="Freeform 68"/>
                  <p:cNvSpPr>
                    <a:spLocks/>
                  </p:cNvSpPr>
                  <p:nvPr/>
                </p:nvSpPr>
                <p:spPr bwMode="auto">
                  <a:xfrm>
                    <a:off x="2652713" y="3933825"/>
                    <a:ext cx="1235075" cy="1185863"/>
                  </a:xfrm>
                  <a:custGeom>
                    <a:avLst/>
                    <a:gdLst>
                      <a:gd name="T0" fmla="*/ 167 w 326"/>
                      <a:gd name="T1" fmla="*/ 314 h 314"/>
                      <a:gd name="T2" fmla="*/ 165 w 326"/>
                      <a:gd name="T3" fmla="*/ 314 h 314"/>
                      <a:gd name="T4" fmla="*/ 7 w 326"/>
                      <a:gd name="T5" fmla="*/ 229 h 314"/>
                      <a:gd name="T6" fmla="*/ 4 w 326"/>
                      <a:gd name="T7" fmla="*/ 224 h 314"/>
                      <a:gd name="T8" fmla="*/ 0 w 326"/>
                      <a:gd name="T9" fmla="*/ 30 h 314"/>
                      <a:gd name="T10" fmla="*/ 2 w 326"/>
                      <a:gd name="T11" fmla="*/ 26 h 314"/>
                      <a:gd name="T12" fmla="*/ 8 w 326"/>
                      <a:gd name="T13" fmla="*/ 25 h 314"/>
                      <a:gd name="T14" fmla="*/ 68 w 326"/>
                      <a:gd name="T15" fmla="*/ 52 h 314"/>
                      <a:gd name="T16" fmla="*/ 68 w 326"/>
                      <a:gd name="T17" fmla="*/ 5 h 314"/>
                      <a:gd name="T18" fmla="*/ 70 w 326"/>
                      <a:gd name="T19" fmla="*/ 1 h 314"/>
                      <a:gd name="T20" fmla="*/ 75 w 326"/>
                      <a:gd name="T21" fmla="*/ 0 h 314"/>
                      <a:gd name="T22" fmla="*/ 232 w 326"/>
                      <a:gd name="T23" fmla="*/ 66 h 314"/>
                      <a:gd name="T24" fmla="*/ 235 w 326"/>
                      <a:gd name="T25" fmla="*/ 73 h 314"/>
                      <a:gd name="T26" fmla="*/ 228 w 326"/>
                      <a:gd name="T27" fmla="*/ 76 h 314"/>
                      <a:gd name="T28" fmla="*/ 79 w 326"/>
                      <a:gd name="T29" fmla="*/ 14 h 314"/>
                      <a:gd name="T30" fmla="*/ 79 w 326"/>
                      <a:gd name="T31" fmla="*/ 60 h 314"/>
                      <a:gd name="T32" fmla="*/ 77 w 326"/>
                      <a:gd name="T33" fmla="*/ 65 h 314"/>
                      <a:gd name="T34" fmla="*/ 71 w 326"/>
                      <a:gd name="T35" fmla="*/ 65 h 314"/>
                      <a:gd name="T36" fmla="*/ 11 w 326"/>
                      <a:gd name="T37" fmla="*/ 39 h 314"/>
                      <a:gd name="T38" fmla="*/ 15 w 326"/>
                      <a:gd name="T39" fmla="*/ 220 h 314"/>
                      <a:gd name="T40" fmla="*/ 167 w 326"/>
                      <a:gd name="T41" fmla="*/ 302 h 314"/>
                      <a:gd name="T42" fmla="*/ 311 w 326"/>
                      <a:gd name="T43" fmla="*/ 221 h 314"/>
                      <a:gd name="T44" fmla="*/ 314 w 326"/>
                      <a:gd name="T45" fmla="*/ 117 h 314"/>
                      <a:gd name="T46" fmla="*/ 246 w 326"/>
                      <a:gd name="T47" fmla="*/ 95 h 314"/>
                      <a:gd name="T48" fmla="*/ 243 w 326"/>
                      <a:gd name="T49" fmla="*/ 87 h 314"/>
                      <a:gd name="T50" fmla="*/ 250 w 326"/>
                      <a:gd name="T51" fmla="*/ 84 h 314"/>
                      <a:gd name="T52" fmla="*/ 322 w 326"/>
                      <a:gd name="T53" fmla="*/ 108 h 314"/>
                      <a:gd name="T54" fmla="*/ 326 w 326"/>
                      <a:gd name="T55" fmla="*/ 114 h 314"/>
                      <a:gd name="T56" fmla="*/ 322 w 326"/>
                      <a:gd name="T57" fmla="*/ 224 h 314"/>
                      <a:gd name="T58" fmla="*/ 319 w 326"/>
                      <a:gd name="T59" fmla="*/ 229 h 314"/>
                      <a:gd name="T60" fmla="*/ 170 w 326"/>
                      <a:gd name="T61" fmla="*/ 314 h 314"/>
                      <a:gd name="T62" fmla="*/ 167 w 326"/>
                      <a:gd name="T63" fmla="*/ 314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26" h="314">
                        <a:moveTo>
                          <a:pt x="167" y="314"/>
                        </a:moveTo>
                        <a:cubicBezTo>
                          <a:pt x="166" y="314"/>
                          <a:pt x="165" y="314"/>
                          <a:pt x="165" y="314"/>
                        </a:cubicBezTo>
                        <a:cubicBezTo>
                          <a:pt x="7" y="229"/>
                          <a:pt x="7" y="229"/>
                          <a:pt x="7" y="229"/>
                        </a:cubicBezTo>
                        <a:cubicBezTo>
                          <a:pt x="5" y="228"/>
                          <a:pt x="4" y="226"/>
                          <a:pt x="4" y="224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28"/>
                          <a:pt x="1" y="27"/>
                          <a:pt x="2" y="26"/>
                        </a:cubicBezTo>
                        <a:cubicBezTo>
                          <a:pt x="4" y="24"/>
                          <a:pt x="6" y="24"/>
                          <a:pt x="8" y="25"/>
                        </a:cubicBezTo>
                        <a:cubicBezTo>
                          <a:pt x="68" y="52"/>
                          <a:pt x="68" y="52"/>
                          <a:pt x="68" y="52"/>
                        </a:cubicBezTo>
                        <a:cubicBezTo>
                          <a:pt x="68" y="5"/>
                          <a:pt x="68" y="5"/>
                          <a:pt x="68" y="5"/>
                        </a:cubicBezTo>
                        <a:cubicBezTo>
                          <a:pt x="68" y="4"/>
                          <a:pt x="69" y="2"/>
                          <a:pt x="70" y="1"/>
                        </a:cubicBezTo>
                        <a:cubicBezTo>
                          <a:pt x="72" y="0"/>
                          <a:pt x="74" y="0"/>
                          <a:pt x="75" y="0"/>
                        </a:cubicBezTo>
                        <a:cubicBezTo>
                          <a:pt x="232" y="66"/>
                          <a:pt x="232" y="66"/>
                          <a:pt x="232" y="66"/>
                        </a:cubicBezTo>
                        <a:cubicBezTo>
                          <a:pt x="235" y="67"/>
                          <a:pt x="236" y="70"/>
                          <a:pt x="235" y="73"/>
                        </a:cubicBezTo>
                        <a:cubicBezTo>
                          <a:pt x="234" y="76"/>
                          <a:pt x="230" y="77"/>
                          <a:pt x="228" y="76"/>
                        </a:cubicBezTo>
                        <a:cubicBezTo>
                          <a:pt x="79" y="14"/>
                          <a:pt x="79" y="14"/>
                          <a:pt x="79" y="14"/>
                        </a:cubicBezTo>
                        <a:cubicBezTo>
                          <a:pt x="79" y="60"/>
                          <a:pt x="79" y="60"/>
                          <a:pt x="79" y="60"/>
                        </a:cubicBezTo>
                        <a:cubicBezTo>
                          <a:pt x="79" y="62"/>
                          <a:pt x="78" y="64"/>
                          <a:pt x="77" y="65"/>
                        </a:cubicBezTo>
                        <a:cubicBezTo>
                          <a:pt x="75" y="66"/>
                          <a:pt x="73" y="66"/>
                          <a:pt x="71" y="65"/>
                        </a:cubicBezTo>
                        <a:cubicBezTo>
                          <a:pt x="11" y="39"/>
                          <a:pt x="11" y="39"/>
                          <a:pt x="11" y="39"/>
                        </a:cubicBezTo>
                        <a:cubicBezTo>
                          <a:pt x="15" y="220"/>
                          <a:pt x="15" y="220"/>
                          <a:pt x="15" y="220"/>
                        </a:cubicBezTo>
                        <a:cubicBezTo>
                          <a:pt x="167" y="302"/>
                          <a:pt x="167" y="302"/>
                          <a:pt x="167" y="302"/>
                        </a:cubicBezTo>
                        <a:cubicBezTo>
                          <a:pt x="311" y="221"/>
                          <a:pt x="311" y="221"/>
                          <a:pt x="311" y="221"/>
                        </a:cubicBezTo>
                        <a:cubicBezTo>
                          <a:pt x="314" y="117"/>
                          <a:pt x="314" y="117"/>
                          <a:pt x="314" y="117"/>
                        </a:cubicBezTo>
                        <a:cubicBezTo>
                          <a:pt x="246" y="95"/>
                          <a:pt x="246" y="95"/>
                          <a:pt x="246" y="95"/>
                        </a:cubicBezTo>
                        <a:cubicBezTo>
                          <a:pt x="243" y="94"/>
                          <a:pt x="242" y="90"/>
                          <a:pt x="243" y="87"/>
                        </a:cubicBezTo>
                        <a:cubicBezTo>
                          <a:pt x="244" y="85"/>
                          <a:pt x="247" y="83"/>
                          <a:pt x="250" y="84"/>
                        </a:cubicBezTo>
                        <a:cubicBezTo>
                          <a:pt x="322" y="108"/>
                          <a:pt x="322" y="108"/>
                          <a:pt x="322" y="108"/>
                        </a:cubicBezTo>
                        <a:cubicBezTo>
                          <a:pt x="324" y="109"/>
                          <a:pt x="326" y="111"/>
                          <a:pt x="326" y="114"/>
                        </a:cubicBezTo>
                        <a:cubicBezTo>
                          <a:pt x="322" y="224"/>
                          <a:pt x="322" y="224"/>
                          <a:pt x="322" y="224"/>
                        </a:cubicBezTo>
                        <a:cubicBezTo>
                          <a:pt x="322" y="226"/>
                          <a:pt x="321" y="228"/>
                          <a:pt x="319" y="229"/>
                        </a:cubicBezTo>
                        <a:cubicBezTo>
                          <a:pt x="170" y="314"/>
                          <a:pt x="170" y="314"/>
                          <a:pt x="170" y="314"/>
                        </a:cubicBezTo>
                        <a:cubicBezTo>
                          <a:pt x="169" y="314"/>
                          <a:pt x="168" y="314"/>
                          <a:pt x="167" y="314"/>
                        </a:cubicBez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  <p:sp>
                <p:nvSpPr>
                  <p:cNvPr id="295" name="Freeform 69"/>
                  <p:cNvSpPr>
                    <a:spLocks noEditPoints="1"/>
                  </p:cNvSpPr>
                  <p:nvPr/>
                </p:nvSpPr>
                <p:spPr bwMode="auto">
                  <a:xfrm>
                    <a:off x="2819401" y="4356100"/>
                    <a:ext cx="298450" cy="660400"/>
                  </a:xfrm>
                  <a:custGeom>
                    <a:avLst/>
                    <a:gdLst>
                      <a:gd name="T0" fmla="*/ 73 w 79"/>
                      <a:gd name="T1" fmla="*/ 175 h 175"/>
                      <a:gd name="T2" fmla="*/ 71 w 79"/>
                      <a:gd name="T3" fmla="*/ 175 h 175"/>
                      <a:gd name="T4" fmla="*/ 3 w 79"/>
                      <a:gd name="T5" fmla="*/ 138 h 175"/>
                      <a:gd name="T6" fmla="*/ 0 w 79"/>
                      <a:gd name="T7" fmla="*/ 134 h 175"/>
                      <a:gd name="T8" fmla="*/ 0 w 79"/>
                      <a:gd name="T9" fmla="*/ 6 h 175"/>
                      <a:gd name="T10" fmla="*/ 3 w 79"/>
                      <a:gd name="T11" fmla="*/ 1 h 175"/>
                      <a:gd name="T12" fmla="*/ 8 w 79"/>
                      <a:gd name="T13" fmla="*/ 1 h 175"/>
                      <a:gd name="T14" fmla="*/ 76 w 79"/>
                      <a:gd name="T15" fmla="*/ 31 h 175"/>
                      <a:gd name="T16" fmla="*/ 79 w 79"/>
                      <a:gd name="T17" fmla="*/ 36 h 175"/>
                      <a:gd name="T18" fmla="*/ 79 w 79"/>
                      <a:gd name="T19" fmla="*/ 170 h 175"/>
                      <a:gd name="T20" fmla="*/ 76 w 79"/>
                      <a:gd name="T21" fmla="*/ 175 h 175"/>
                      <a:gd name="T22" fmla="*/ 73 w 79"/>
                      <a:gd name="T23" fmla="*/ 175 h 175"/>
                      <a:gd name="T24" fmla="*/ 12 w 79"/>
                      <a:gd name="T25" fmla="*/ 130 h 175"/>
                      <a:gd name="T26" fmla="*/ 68 w 79"/>
                      <a:gd name="T27" fmla="*/ 160 h 175"/>
                      <a:gd name="T28" fmla="*/ 68 w 79"/>
                      <a:gd name="T29" fmla="*/ 39 h 175"/>
                      <a:gd name="T30" fmla="*/ 12 w 79"/>
                      <a:gd name="T31" fmla="*/ 15 h 175"/>
                      <a:gd name="T32" fmla="*/ 12 w 79"/>
                      <a:gd name="T33" fmla="*/ 130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9" h="175">
                        <a:moveTo>
                          <a:pt x="73" y="175"/>
                        </a:moveTo>
                        <a:cubicBezTo>
                          <a:pt x="72" y="175"/>
                          <a:pt x="72" y="175"/>
                          <a:pt x="71" y="175"/>
                        </a:cubicBezTo>
                        <a:cubicBezTo>
                          <a:pt x="3" y="138"/>
                          <a:pt x="3" y="138"/>
                          <a:pt x="3" y="138"/>
                        </a:cubicBezTo>
                        <a:cubicBezTo>
                          <a:pt x="2" y="138"/>
                          <a:pt x="0" y="136"/>
                          <a:pt x="0" y="134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4"/>
                          <a:pt x="1" y="2"/>
                          <a:pt x="3" y="1"/>
                        </a:cubicBezTo>
                        <a:cubicBezTo>
                          <a:pt x="5" y="0"/>
                          <a:pt x="7" y="0"/>
                          <a:pt x="8" y="1"/>
                        </a:cubicBezTo>
                        <a:cubicBezTo>
                          <a:pt x="76" y="31"/>
                          <a:pt x="76" y="31"/>
                          <a:pt x="76" y="31"/>
                        </a:cubicBezTo>
                        <a:cubicBezTo>
                          <a:pt x="78" y="32"/>
                          <a:pt x="79" y="34"/>
                          <a:pt x="79" y="36"/>
                        </a:cubicBezTo>
                        <a:cubicBezTo>
                          <a:pt x="79" y="170"/>
                          <a:pt x="79" y="170"/>
                          <a:pt x="79" y="170"/>
                        </a:cubicBezTo>
                        <a:cubicBezTo>
                          <a:pt x="79" y="172"/>
                          <a:pt x="78" y="174"/>
                          <a:pt x="76" y="175"/>
                        </a:cubicBezTo>
                        <a:cubicBezTo>
                          <a:pt x="75" y="175"/>
                          <a:pt x="74" y="175"/>
                          <a:pt x="73" y="175"/>
                        </a:cubicBezTo>
                        <a:close/>
                        <a:moveTo>
                          <a:pt x="12" y="130"/>
                        </a:moveTo>
                        <a:cubicBezTo>
                          <a:pt x="68" y="160"/>
                          <a:pt x="68" y="160"/>
                          <a:pt x="68" y="160"/>
                        </a:cubicBezTo>
                        <a:cubicBezTo>
                          <a:pt x="68" y="39"/>
                          <a:pt x="68" y="39"/>
                          <a:pt x="68" y="39"/>
                        </a:cubicBezTo>
                        <a:cubicBezTo>
                          <a:pt x="12" y="15"/>
                          <a:pt x="12" y="15"/>
                          <a:pt x="12" y="15"/>
                        </a:cubicBezTo>
                        <a:lnTo>
                          <a:pt x="12" y="130"/>
                        </a:ln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  <p:sp>
                <p:nvSpPr>
                  <p:cNvPr id="296" name="Freeform 70"/>
                  <p:cNvSpPr>
                    <a:spLocks/>
                  </p:cNvSpPr>
                  <p:nvPr/>
                </p:nvSpPr>
                <p:spPr bwMode="auto">
                  <a:xfrm>
                    <a:off x="2827338" y="4605338"/>
                    <a:ext cx="287338" cy="150813"/>
                  </a:xfrm>
                  <a:custGeom>
                    <a:avLst/>
                    <a:gdLst>
                      <a:gd name="T0" fmla="*/ 71 w 76"/>
                      <a:gd name="T1" fmla="*/ 40 h 40"/>
                      <a:gd name="T2" fmla="*/ 70 w 76"/>
                      <a:gd name="T3" fmla="*/ 40 h 40"/>
                      <a:gd name="T4" fmla="*/ 2 w 76"/>
                      <a:gd name="T5" fmla="*/ 8 h 40"/>
                      <a:gd name="T6" fmla="*/ 1 w 76"/>
                      <a:gd name="T7" fmla="*/ 3 h 40"/>
                      <a:gd name="T8" fmla="*/ 6 w 76"/>
                      <a:gd name="T9" fmla="*/ 1 h 40"/>
                      <a:gd name="T10" fmla="*/ 73 w 76"/>
                      <a:gd name="T11" fmla="*/ 33 h 40"/>
                      <a:gd name="T12" fmla="*/ 75 w 76"/>
                      <a:gd name="T13" fmla="*/ 38 h 40"/>
                      <a:gd name="T14" fmla="*/ 71 w 76"/>
                      <a:gd name="T15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6" h="40">
                        <a:moveTo>
                          <a:pt x="71" y="40"/>
                        </a:moveTo>
                        <a:cubicBezTo>
                          <a:pt x="71" y="40"/>
                          <a:pt x="70" y="40"/>
                          <a:pt x="70" y="40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1" y="7"/>
                          <a:pt x="0" y="4"/>
                          <a:pt x="1" y="3"/>
                        </a:cubicBezTo>
                        <a:cubicBezTo>
                          <a:pt x="2" y="1"/>
                          <a:pt x="4" y="0"/>
                          <a:pt x="6" y="1"/>
                        </a:cubicBezTo>
                        <a:cubicBezTo>
                          <a:pt x="73" y="33"/>
                          <a:pt x="73" y="33"/>
                          <a:pt x="73" y="33"/>
                        </a:cubicBezTo>
                        <a:cubicBezTo>
                          <a:pt x="75" y="34"/>
                          <a:pt x="76" y="36"/>
                          <a:pt x="75" y="38"/>
                        </a:cubicBezTo>
                        <a:cubicBezTo>
                          <a:pt x="74" y="40"/>
                          <a:pt x="73" y="40"/>
                          <a:pt x="71" y="40"/>
                        </a:cubicBez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  <p:sp>
                <p:nvSpPr>
                  <p:cNvPr id="297" name="Freeform 71"/>
                  <p:cNvSpPr>
                    <a:spLocks/>
                  </p:cNvSpPr>
                  <p:nvPr/>
                </p:nvSpPr>
                <p:spPr bwMode="auto">
                  <a:xfrm>
                    <a:off x="2827338" y="4492625"/>
                    <a:ext cx="287338" cy="142875"/>
                  </a:xfrm>
                  <a:custGeom>
                    <a:avLst/>
                    <a:gdLst>
                      <a:gd name="T0" fmla="*/ 71 w 76"/>
                      <a:gd name="T1" fmla="*/ 38 h 38"/>
                      <a:gd name="T2" fmla="*/ 70 w 76"/>
                      <a:gd name="T3" fmla="*/ 38 h 38"/>
                      <a:gd name="T4" fmla="*/ 2 w 76"/>
                      <a:gd name="T5" fmla="*/ 7 h 38"/>
                      <a:gd name="T6" fmla="*/ 1 w 76"/>
                      <a:gd name="T7" fmla="*/ 2 h 38"/>
                      <a:gd name="T8" fmla="*/ 6 w 76"/>
                      <a:gd name="T9" fmla="*/ 0 h 38"/>
                      <a:gd name="T10" fmla="*/ 73 w 76"/>
                      <a:gd name="T11" fmla="*/ 31 h 38"/>
                      <a:gd name="T12" fmla="*/ 75 w 76"/>
                      <a:gd name="T13" fmla="*/ 36 h 38"/>
                      <a:gd name="T14" fmla="*/ 71 w 76"/>
                      <a:gd name="T15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6" h="38">
                        <a:moveTo>
                          <a:pt x="71" y="38"/>
                        </a:moveTo>
                        <a:cubicBezTo>
                          <a:pt x="71" y="38"/>
                          <a:pt x="70" y="38"/>
                          <a:pt x="70" y="38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1" y="6"/>
                          <a:pt x="0" y="4"/>
                          <a:pt x="1" y="2"/>
                        </a:cubicBezTo>
                        <a:cubicBezTo>
                          <a:pt x="1" y="0"/>
                          <a:pt x="4" y="0"/>
                          <a:pt x="6" y="0"/>
                        </a:cubicBezTo>
                        <a:cubicBezTo>
                          <a:pt x="73" y="31"/>
                          <a:pt x="73" y="31"/>
                          <a:pt x="73" y="31"/>
                        </a:cubicBezTo>
                        <a:cubicBezTo>
                          <a:pt x="75" y="32"/>
                          <a:pt x="76" y="34"/>
                          <a:pt x="75" y="36"/>
                        </a:cubicBezTo>
                        <a:cubicBezTo>
                          <a:pt x="74" y="37"/>
                          <a:pt x="73" y="38"/>
                          <a:pt x="71" y="38"/>
                        </a:cubicBez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  <p:sp>
                <p:nvSpPr>
                  <p:cNvPr id="298" name="Freeform 72"/>
                  <p:cNvSpPr>
                    <a:spLocks/>
                  </p:cNvSpPr>
                  <p:nvPr/>
                </p:nvSpPr>
                <p:spPr bwMode="auto">
                  <a:xfrm>
                    <a:off x="2827338" y="4722813"/>
                    <a:ext cx="287338" cy="161925"/>
                  </a:xfrm>
                  <a:custGeom>
                    <a:avLst/>
                    <a:gdLst>
                      <a:gd name="T0" fmla="*/ 71 w 76"/>
                      <a:gd name="T1" fmla="*/ 43 h 43"/>
                      <a:gd name="T2" fmla="*/ 70 w 76"/>
                      <a:gd name="T3" fmla="*/ 43 h 43"/>
                      <a:gd name="T4" fmla="*/ 2 w 76"/>
                      <a:gd name="T5" fmla="*/ 8 h 43"/>
                      <a:gd name="T6" fmla="*/ 1 w 76"/>
                      <a:gd name="T7" fmla="*/ 3 h 43"/>
                      <a:gd name="T8" fmla="*/ 6 w 76"/>
                      <a:gd name="T9" fmla="*/ 1 h 43"/>
                      <a:gd name="T10" fmla="*/ 73 w 76"/>
                      <a:gd name="T11" fmla="*/ 36 h 43"/>
                      <a:gd name="T12" fmla="*/ 75 w 76"/>
                      <a:gd name="T13" fmla="*/ 41 h 43"/>
                      <a:gd name="T14" fmla="*/ 71 w 76"/>
                      <a:gd name="T15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6" h="43">
                        <a:moveTo>
                          <a:pt x="71" y="43"/>
                        </a:moveTo>
                        <a:cubicBezTo>
                          <a:pt x="71" y="43"/>
                          <a:pt x="70" y="43"/>
                          <a:pt x="70" y="43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0" y="7"/>
                          <a:pt x="0" y="4"/>
                          <a:pt x="1" y="3"/>
                        </a:cubicBezTo>
                        <a:cubicBezTo>
                          <a:pt x="2" y="1"/>
                          <a:pt x="4" y="0"/>
                          <a:pt x="6" y="1"/>
                        </a:cubicBezTo>
                        <a:cubicBezTo>
                          <a:pt x="73" y="36"/>
                          <a:pt x="73" y="36"/>
                          <a:pt x="73" y="36"/>
                        </a:cubicBezTo>
                        <a:cubicBezTo>
                          <a:pt x="75" y="37"/>
                          <a:pt x="76" y="39"/>
                          <a:pt x="75" y="41"/>
                        </a:cubicBezTo>
                        <a:cubicBezTo>
                          <a:pt x="74" y="42"/>
                          <a:pt x="73" y="43"/>
                          <a:pt x="71" y="43"/>
                        </a:cubicBezTo>
                        <a:close/>
                      </a:path>
                    </a:pathLst>
                  </a:custGeom>
                  <a:solidFill>
                    <a:srgbClr val="73BB5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21926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737572"/>
                      </a:solidFill>
                      <a:effectLst/>
                      <a:uLnTx/>
                      <a:uFillTx/>
                      <a:latin typeface="Roboto"/>
                    </a:endParaRPr>
                  </a:p>
                </p:txBody>
              </p:sp>
            </p:grpSp>
            <p:sp>
              <p:nvSpPr>
                <p:cNvPr id="287" name="Freeform 73"/>
                <p:cNvSpPr>
                  <a:spLocks/>
                </p:cNvSpPr>
                <p:nvPr/>
              </p:nvSpPr>
              <p:spPr bwMode="auto">
                <a:xfrm>
                  <a:off x="11005133" y="2566784"/>
                  <a:ext cx="412250" cy="284895"/>
                </a:xfrm>
                <a:custGeom>
                  <a:avLst/>
                  <a:gdLst>
                    <a:gd name="T0" fmla="*/ 49 w 183"/>
                    <a:gd name="T1" fmla="*/ 125 h 127"/>
                    <a:gd name="T2" fmla="*/ 0 w 183"/>
                    <a:gd name="T3" fmla="*/ 76 h 127"/>
                    <a:gd name="T4" fmla="*/ 49 w 183"/>
                    <a:gd name="T5" fmla="*/ 28 h 127"/>
                    <a:gd name="T6" fmla="*/ 53 w 183"/>
                    <a:gd name="T7" fmla="*/ 28 h 127"/>
                    <a:gd name="T8" fmla="*/ 105 w 183"/>
                    <a:gd name="T9" fmla="*/ 0 h 127"/>
                    <a:gd name="T10" fmla="*/ 166 w 183"/>
                    <a:gd name="T11" fmla="*/ 51 h 127"/>
                    <a:gd name="T12" fmla="*/ 183 w 183"/>
                    <a:gd name="T13" fmla="*/ 84 h 127"/>
                    <a:gd name="T14" fmla="*/ 143 w 183"/>
                    <a:gd name="T15" fmla="*/ 124 h 127"/>
                    <a:gd name="T16" fmla="*/ 126 w 183"/>
                    <a:gd name="T17" fmla="*/ 121 h 127"/>
                    <a:gd name="T18" fmla="*/ 75 w 183"/>
                    <a:gd name="T19" fmla="*/ 117 h 127"/>
                    <a:gd name="T20" fmla="*/ 49 w 183"/>
                    <a:gd name="T21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3" h="127">
                      <a:moveTo>
                        <a:pt x="49" y="125"/>
                      </a:moveTo>
                      <a:cubicBezTo>
                        <a:pt x="22" y="125"/>
                        <a:pt x="0" y="103"/>
                        <a:pt x="0" y="76"/>
                      </a:cubicBezTo>
                      <a:cubicBezTo>
                        <a:pt x="0" y="50"/>
                        <a:pt x="22" y="28"/>
                        <a:pt x="49" y="28"/>
                      </a:cubicBezTo>
                      <a:cubicBezTo>
                        <a:pt x="50" y="28"/>
                        <a:pt x="51" y="28"/>
                        <a:pt x="53" y="28"/>
                      </a:cubicBezTo>
                      <a:cubicBezTo>
                        <a:pt x="64" y="11"/>
                        <a:pt x="84" y="0"/>
                        <a:pt x="105" y="0"/>
                      </a:cubicBezTo>
                      <a:cubicBezTo>
                        <a:pt x="134" y="0"/>
                        <a:pt x="160" y="22"/>
                        <a:pt x="166" y="51"/>
                      </a:cubicBezTo>
                      <a:cubicBezTo>
                        <a:pt x="176" y="58"/>
                        <a:pt x="183" y="71"/>
                        <a:pt x="183" y="84"/>
                      </a:cubicBezTo>
                      <a:cubicBezTo>
                        <a:pt x="183" y="106"/>
                        <a:pt x="165" y="124"/>
                        <a:pt x="143" y="124"/>
                      </a:cubicBezTo>
                      <a:cubicBezTo>
                        <a:pt x="137" y="124"/>
                        <a:pt x="131" y="123"/>
                        <a:pt x="126" y="121"/>
                      </a:cubicBezTo>
                      <a:cubicBezTo>
                        <a:pt x="109" y="127"/>
                        <a:pt x="90" y="125"/>
                        <a:pt x="75" y="117"/>
                      </a:cubicBezTo>
                      <a:cubicBezTo>
                        <a:pt x="67" y="122"/>
                        <a:pt x="58" y="125"/>
                        <a:pt x="49" y="125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0000"/>
                  </a:sysClr>
                </a:solidFill>
                <a:ln w="38100" cap="rnd">
                  <a:solidFill>
                    <a:srgbClr val="003764">
                      <a:lumMod val="25000"/>
                      <a:lumOff val="7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2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Roboto"/>
                  </a:endParaRPr>
                </a:p>
              </p:txBody>
            </p:sp>
          </p:grpSp>
        </p:grpSp>
      </p:grpSp>
      <p:graphicFrame>
        <p:nvGraphicFramePr>
          <p:cNvPr id="306" name="Diagram 305"/>
          <p:cNvGraphicFramePr/>
          <p:nvPr>
            <p:extLst>
              <p:ext uri="{D42A27DB-BD31-4B8C-83A1-F6EECF244321}">
                <p14:modId xmlns:p14="http://schemas.microsoft.com/office/powerpoint/2010/main" val="945761019"/>
              </p:ext>
            </p:extLst>
          </p:nvPr>
        </p:nvGraphicFramePr>
        <p:xfrm>
          <a:off x="2240524" y="1938888"/>
          <a:ext cx="3237568" cy="150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7" name="Rounded Rectangle 306"/>
          <p:cNvSpPr/>
          <p:nvPr/>
        </p:nvSpPr>
        <p:spPr>
          <a:xfrm>
            <a:off x="3254871" y="3560779"/>
            <a:ext cx="1322149" cy="422350"/>
          </a:xfrm>
          <a:prstGeom prst="roundRect">
            <a:avLst/>
          </a:prstGeom>
          <a:solidFill>
            <a:srgbClr val="003764">
              <a:lumMod val="90000"/>
              <a:lumOff val="10000"/>
            </a:srgbClr>
          </a:solidFill>
          <a:ln w="6350" cap="flat" cmpd="sng" algn="ctr">
            <a:solidFill>
              <a:srgbClr val="003764">
                <a:lumMod val="90000"/>
                <a:lumOff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Roboto"/>
              </a:rPr>
              <a:t>EMS 2.0</a:t>
            </a:r>
          </a:p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Talent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08" name="Rounded Rectangle 307"/>
          <p:cNvSpPr/>
          <p:nvPr/>
        </p:nvSpPr>
        <p:spPr>
          <a:xfrm>
            <a:off x="5186203" y="3626832"/>
            <a:ext cx="1009703" cy="317881"/>
          </a:xfrm>
          <a:prstGeom prst="roundRect">
            <a:avLst/>
          </a:prstGeom>
          <a:solidFill>
            <a:srgbClr val="003764">
              <a:lumMod val="90000"/>
              <a:lumOff val="10000"/>
            </a:srgbClr>
          </a:solidFill>
          <a:ln w="6350" cap="flat" cmpd="sng" algn="ctr">
            <a:solidFill>
              <a:srgbClr val="003764">
                <a:lumMod val="90000"/>
                <a:lumOff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SFMS</a:t>
            </a:r>
          </a:p>
        </p:txBody>
      </p:sp>
      <p:pic>
        <p:nvPicPr>
          <p:cNvPr id="30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624" y="2687032"/>
            <a:ext cx="815166" cy="411291"/>
          </a:xfrm>
          <a:prstGeom prst="rect">
            <a:avLst/>
          </a:prstGeom>
          <a:noFill/>
          <a:ln w="9525">
            <a:solidFill>
              <a:srgbClr val="11915D"/>
            </a:solidFill>
            <a:miter lim="800000"/>
            <a:headEnd/>
            <a:tailEnd/>
          </a:ln>
        </p:spPr>
      </p:pic>
      <p:pic>
        <p:nvPicPr>
          <p:cNvPr id="31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94862" y="2089059"/>
            <a:ext cx="559228" cy="52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1" name="Straight Line buttom"/>
          <p:cNvCxnSpPr/>
          <p:nvPr/>
        </p:nvCxnSpPr>
        <p:spPr>
          <a:xfrm>
            <a:off x="4792653" y="1706110"/>
            <a:ext cx="27540" cy="2277018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none"/>
            <a:tailEnd type="none"/>
          </a:ln>
          <a:effectLst/>
        </p:spPr>
      </p:cxnSp>
      <p:cxnSp>
        <p:nvCxnSpPr>
          <p:cNvPr id="312" name="Straight Line buttom"/>
          <p:cNvCxnSpPr/>
          <p:nvPr/>
        </p:nvCxnSpPr>
        <p:spPr>
          <a:xfrm>
            <a:off x="6590011" y="1704466"/>
            <a:ext cx="16751" cy="2337084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none"/>
            <a:tailEnd type="none"/>
          </a:ln>
          <a:effectLst/>
        </p:spPr>
      </p:cxnSp>
      <p:pic>
        <p:nvPicPr>
          <p:cNvPr id="313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955" y="1998429"/>
            <a:ext cx="544895" cy="4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204" y="2873008"/>
            <a:ext cx="558057" cy="544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21" name="CollabRobots"/>
          <p:cNvSpPr/>
          <p:nvPr/>
        </p:nvSpPr>
        <p:spPr>
          <a:xfrm>
            <a:off x="6712769" y="2050205"/>
            <a:ext cx="995053" cy="822803"/>
          </a:xfrm>
          <a:prstGeom prst="ellipse">
            <a:avLst/>
          </a:prstGeom>
          <a:solidFill>
            <a:srgbClr val="E74C3C">
              <a:alpha val="80000"/>
            </a:srgb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lIns="0" tIns="0" rIns="274320" bIns="0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Kitting + OLFS</a:t>
            </a:r>
          </a:p>
        </p:txBody>
      </p:sp>
      <p:sp>
        <p:nvSpPr>
          <p:cNvPr id="322" name="Workers"/>
          <p:cNvSpPr/>
          <p:nvPr/>
        </p:nvSpPr>
        <p:spPr>
          <a:xfrm>
            <a:off x="7289826" y="2038404"/>
            <a:ext cx="1015951" cy="869982"/>
          </a:xfrm>
          <a:prstGeom prst="ellipse">
            <a:avLst/>
          </a:prstGeom>
          <a:solidFill>
            <a:srgbClr val="F29B26">
              <a:lumMod val="75000"/>
              <a:alpha val="80000"/>
            </a:srgb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lIns="182880" rIns="0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eMSD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+ PLC + RTS</a:t>
            </a:r>
          </a:p>
        </p:txBody>
      </p:sp>
      <p:sp>
        <p:nvSpPr>
          <p:cNvPr id="323" name="Baseline"/>
          <p:cNvSpPr/>
          <p:nvPr/>
        </p:nvSpPr>
        <p:spPr>
          <a:xfrm>
            <a:off x="7049761" y="2699334"/>
            <a:ext cx="917118" cy="702108"/>
          </a:xfrm>
          <a:prstGeom prst="ellipse">
            <a:avLst/>
          </a:prstGeom>
          <a:solidFill>
            <a:srgbClr val="1BAAAA">
              <a:alpha val="80000"/>
            </a:srgb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Planning System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7027322" y="3614868"/>
            <a:ext cx="946017" cy="315047"/>
          </a:xfrm>
          <a:prstGeom prst="roundRect">
            <a:avLst/>
          </a:prstGeom>
          <a:solidFill>
            <a:srgbClr val="003764">
              <a:lumMod val="90000"/>
              <a:lumOff val="10000"/>
            </a:srgbClr>
          </a:solidFill>
          <a:ln w="6350" cap="flat" cmpd="sng" algn="ctr">
            <a:solidFill>
              <a:srgbClr val="003764">
                <a:lumMod val="90000"/>
                <a:lumOff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SFMM</a:t>
            </a:r>
          </a:p>
        </p:txBody>
      </p:sp>
      <p:cxnSp>
        <p:nvCxnSpPr>
          <p:cNvPr id="329" name="Straight Line buttom"/>
          <p:cNvCxnSpPr/>
          <p:nvPr/>
        </p:nvCxnSpPr>
        <p:spPr>
          <a:xfrm>
            <a:off x="8414923" y="1713345"/>
            <a:ext cx="16751" cy="2337084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none"/>
            <a:tailEnd type="none"/>
          </a:ln>
          <a:effectLst/>
        </p:spPr>
      </p:cxnSp>
      <p:grpSp>
        <p:nvGrpSpPr>
          <p:cNvPr id="331" name="Big Data"/>
          <p:cNvGrpSpPr/>
          <p:nvPr/>
        </p:nvGrpSpPr>
        <p:grpSpPr>
          <a:xfrm>
            <a:off x="8516578" y="2086899"/>
            <a:ext cx="819303" cy="1074416"/>
            <a:chOff x="14294229" y="6191943"/>
            <a:chExt cx="3441361" cy="4400605"/>
          </a:xfrm>
        </p:grpSpPr>
        <p:grpSp>
          <p:nvGrpSpPr>
            <p:cNvPr id="332" name="Group 331"/>
            <p:cNvGrpSpPr/>
            <p:nvPr/>
          </p:nvGrpSpPr>
          <p:grpSpPr>
            <a:xfrm>
              <a:off x="14294229" y="6191943"/>
              <a:ext cx="3005044" cy="3433537"/>
              <a:chOff x="14071600" y="7038975"/>
              <a:chExt cx="1703388" cy="1946276"/>
            </a:xfrm>
          </p:grpSpPr>
          <p:sp>
            <p:nvSpPr>
              <p:cNvPr id="334" name="Freeform 5"/>
              <p:cNvSpPr>
                <a:spLocks noEditPoints="1"/>
              </p:cNvSpPr>
              <p:nvPr/>
            </p:nvSpPr>
            <p:spPr bwMode="auto">
              <a:xfrm>
                <a:off x="14805025" y="7038975"/>
                <a:ext cx="969963" cy="976313"/>
              </a:xfrm>
              <a:custGeom>
                <a:avLst/>
                <a:gdLst>
                  <a:gd name="T0" fmla="*/ 237 w 257"/>
                  <a:gd name="T1" fmla="*/ 62 h 259"/>
                  <a:gd name="T2" fmla="*/ 183 w 257"/>
                  <a:gd name="T3" fmla="*/ 13 h 259"/>
                  <a:gd name="T4" fmla="*/ 181 w 257"/>
                  <a:gd name="T5" fmla="*/ 13 h 259"/>
                  <a:gd name="T6" fmla="*/ 71 w 257"/>
                  <a:gd name="T7" fmla="*/ 13 h 259"/>
                  <a:gd name="T8" fmla="*/ 70 w 257"/>
                  <a:gd name="T9" fmla="*/ 13 h 259"/>
                  <a:gd name="T10" fmla="*/ 16 w 257"/>
                  <a:gd name="T11" fmla="*/ 62 h 259"/>
                  <a:gd name="T12" fmla="*/ 0 w 257"/>
                  <a:gd name="T13" fmla="*/ 100 h 259"/>
                  <a:gd name="T14" fmla="*/ 23 w 257"/>
                  <a:gd name="T15" fmla="*/ 74 h 259"/>
                  <a:gd name="T16" fmla="*/ 49 w 257"/>
                  <a:gd name="T17" fmla="*/ 100 h 259"/>
                  <a:gd name="T18" fmla="*/ 64 w 257"/>
                  <a:gd name="T19" fmla="*/ 92 h 259"/>
                  <a:gd name="T20" fmla="*/ 122 w 257"/>
                  <a:gd name="T21" fmla="*/ 100 h 259"/>
                  <a:gd name="T22" fmla="*/ 133 w 257"/>
                  <a:gd name="T23" fmla="*/ 101 h 259"/>
                  <a:gd name="T24" fmla="*/ 194 w 257"/>
                  <a:gd name="T25" fmla="*/ 125 h 259"/>
                  <a:gd name="T26" fmla="*/ 153 w 257"/>
                  <a:gd name="T27" fmla="*/ 131 h 259"/>
                  <a:gd name="T28" fmla="*/ 194 w 257"/>
                  <a:gd name="T29" fmla="*/ 137 h 259"/>
                  <a:gd name="T30" fmla="*/ 153 w 257"/>
                  <a:gd name="T31" fmla="*/ 163 h 259"/>
                  <a:gd name="T32" fmla="*/ 185 w 257"/>
                  <a:gd name="T33" fmla="*/ 181 h 259"/>
                  <a:gd name="T34" fmla="*/ 153 w 257"/>
                  <a:gd name="T35" fmla="*/ 213 h 259"/>
                  <a:gd name="T36" fmla="*/ 170 w 257"/>
                  <a:gd name="T37" fmla="*/ 241 h 259"/>
                  <a:gd name="T38" fmla="*/ 153 w 257"/>
                  <a:gd name="T39" fmla="*/ 259 h 259"/>
                  <a:gd name="T40" fmla="*/ 183 w 257"/>
                  <a:gd name="T41" fmla="*/ 249 h 259"/>
                  <a:gd name="T42" fmla="*/ 237 w 257"/>
                  <a:gd name="T43" fmla="*/ 201 h 259"/>
                  <a:gd name="T44" fmla="*/ 238 w 257"/>
                  <a:gd name="T45" fmla="*/ 199 h 259"/>
                  <a:gd name="T46" fmla="*/ 238 w 257"/>
                  <a:gd name="T47" fmla="*/ 63 h 259"/>
                  <a:gd name="T48" fmla="*/ 207 w 257"/>
                  <a:gd name="T49" fmla="*/ 125 h 259"/>
                  <a:gd name="T50" fmla="*/ 201 w 257"/>
                  <a:gd name="T51" fmla="*/ 89 h 259"/>
                  <a:gd name="T52" fmla="*/ 244 w 257"/>
                  <a:gd name="T53" fmla="*/ 125 h 259"/>
                  <a:gd name="T54" fmla="*/ 29 w 257"/>
                  <a:gd name="T55" fmla="*/ 64 h 259"/>
                  <a:gd name="T56" fmla="*/ 82 w 257"/>
                  <a:gd name="T57" fmla="*/ 38 h 259"/>
                  <a:gd name="T58" fmla="*/ 120 w 257"/>
                  <a:gd name="T59" fmla="*/ 88 h 259"/>
                  <a:gd name="T60" fmla="*/ 92 w 257"/>
                  <a:gd name="T61" fmla="*/ 45 h 259"/>
                  <a:gd name="T62" fmla="*/ 120 w 257"/>
                  <a:gd name="T63" fmla="*/ 88 h 259"/>
                  <a:gd name="T64" fmla="*/ 83 w 257"/>
                  <a:gd name="T65" fmla="*/ 21 h 259"/>
                  <a:gd name="T66" fmla="*/ 170 w 257"/>
                  <a:gd name="T67" fmla="*/ 21 h 259"/>
                  <a:gd name="T68" fmla="*/ 133 w 257"/>
                  <a:gd name="T69" fmla="*/ 88 h 259"/>
                  <a:gd name="T70" fmla="*/ 161 w 257"/>
                  <a:gd name="T71" fmla="*/ 45 h 259"/>
                  <a:gd name="T72" fmla="*/ 133 w 257"/>
                  <a:gd name="T73" fmla="*/ 88 h 259"/>
                  <a:gd name="T74" fmla="*/ 181 w 257"/>
                  <a:gd name="T75" fmla="*/ 26 h 259"/>
                  <a:gd name="T76" fmla="*/ 197 w 257"/>
                  <a:gd name="T77" fmla="*/ 77 h 259"/>
                  <a:gd name="T78" fmla="*/ 181 w 257"/>
                  <a:gd name="T79" fmla="*/ 236 h 259"/>
                  <a:gd name="T80" fmla="*/ 197 w 257"/>
                  <a:gd name="T81" fmla="*/ 185 h 259"/>
                  <a:gd name="T82" fmla="*/ 181 w 257"/>
                  <a:gd name="T83" fmla="*/ 236 h 259"/>
                  <a:gd name="T84" fmla="*/ 201 w 257"/>
                  <a:gd name="T85" fmla="*/ 173 h 259"/>
                  <a:gd name="T86" fmla="*/ 244 w 257"/>
                  <a:gd name="T87" fmla="*/ 13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7" h="259">
                    <a:moveTo>
                      <a:pt x="238" y="63"/>
                    </a:moveTo>
                    <a:cubicBezTo>
                      <a:pt x="238" y="63"/>
                      <a:pt x="238" y="62"/>
                      <a:pt x="237" y="62"/>
                    </a:cubicBezTo>
                    <a:cubicBezTo>
                      <a:pt x="237" y="62"/>
                      <a:pt x="237" y="62"/>
                      <a:pt x="237" y="61"/>
                    </a:cubicBezTo>
                    <a:cubicBezTo>
                      <a:pt x="224" y="41"/>
                      <a:pt x="205" y="24"/>
                      <a:pt x="183" y="13"/>
                    </a:cubicBezTo>
                    <a:cubicBezTo>
                      <a:pt x="183" y="13"/>
                      <a:pt x="183" y="13"/>
                      <a:pt x="183" y="13"/>
                    </a:cubicBezTo>
                    <a:cubicBezTo>
                      <a:pt x="182" y="13"/>
                      <a:pt x="182" y="13"/>
                      <a:pt x="181" y="13"/>
                    </a:cubicBezTo>
                    <a:cubicBezTo>
                      <a:pt x="165" y="5"/>
                      <a:pt x="146" y="0"/>
                      <a:pt x="126" y="0"/>
                    </a:cubicBezTo>
                    <a:cubicBezTo>
                      <a:pt x="107" y="0"/>
                      <a:pt x="88" y="5"/>
                      <a:pt x="71" y="13"/>
                    </a:cubicBezTo>
                    <a:cubicBezTo>
                      <a:pt x="71" y="13"/>
                      <a:pt x="71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48" y="24"/>
                      <a:pt x="29" y="41"/>
                      <a:pt x="16" y="61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5" y="62"/>
                      <a:pt x="15" y="63"/>
                      <a:pt x="15" y="63"/>
                    </a:cubicBezTo>
                    <a:cubicBezTo>
                      <a:pt x="8" y="74"/>
                      <a:pt x="3" y="87"/>
                      <a:pt x="0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5" y="91"/>
                      <a:pt x="18" y="82"/>
                      <a:pt x="23" y="74"/>
                    </a:cubicBezTo>
                    <a:cubicBezTo>
                      <a:pt x="31" y="80"/>
                      <a:pt x="41" y="85"/>
                      <a:pt x="52" y="89"/>
                    </a:cubicBezTo>
                    <a:cubicBezTo>
                      <a:pt x="51" y="92"/>
                      <a:pt x="50" y="96"/>
                      <a:pt x="49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3" y="97"/>
                      <a:pt x="63" y="95"/>
                      <a:pt x="64" y="92"/>
                    </a:cubicBezTo>
                    <a:cubicBezTo>
                      <a:pt x="78" y="96"/>
                      <a:pt x="92" y="99"/>
                      <a:pt x="108" y="100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6" y="100"/>
                      <a:pt x="129" y="101"/>
                      <a:pt x="133" y="102"/>
                    </a:cubicBezTo>
                    <a:cubicBezTo>
                      <a:pt x="133" y="101"/>
                      <a:pt x="133" y="101"/>
                      <a:pt x="133" y="101"/>
                    </a:cubicBezTo>
                    <a:cubicBezTo>
                      <a:pt x="153" y="100"/>
                      <a:pt x="172" y="97"/>
                      <a:pt x="189" y="92"/>
                    </a:cubicBezTo>
                    <a:cubicBezTo>
                      <a:pt x="192" y="103"/>
                      <a:pt x="193" y="114"/>
                      <a:pt x="194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7"/>
                      <a:pt x="153" y="129"/>
                      <a:pt x="153" y="131"/>
                    </a:cubicBezTo>
                    <a:cubicBezTo>
                      <a:pt x="153" y="137"/>
                      <a:pt x="153" y="137"/>
                      <a:pt x="153" y="137"/>
                    </a:cubicBezTo>
                    <a:cubicBezTo>
                      <a:pt x="194" y="137"/>
                      <a:pt x="194" y="137"/>
                      <a:pt x="194" y="137"/>
                    </a:cubicBezTo>
                    <a:cubicBezTo>
                      <a:pt x="193" y="149"/>
                      <a:pt x="192" y="159"/>
                      <a:pt x="189" y="170"/>
                    </a:cubicBezTo>
                    <a:cubicBezTo>
                      <a:pt x="178" y="166"/>
                      <a:pt x="166" y="164"/>
                      <a:pt x="153" y="163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64" y="177"/>
                      <a:pt x="175" y="179"/>
                      <a:pt x="185" y="181"/>
                    </a:cubicBezTo>
                    <a:cubicBezTo>
                      <a:pt x="179" y="196"/>
                      <a:pt x="171" y="208"/>
                      <a:pt x="161" y="217"/>
                    </a:cubicBezTo>
                    <a:cubicBezTo>
                      <a:pt x="158" y="216"/>
                      <a:pt x="156" y="214"/>
                      <a:pt x="153" y="213"/>
                    </a:cubicBezTo>
                    <a:cubicBezTo>
                      <a:pt x="153" y="227"/>
                      <a:pt x="153" y="227"/>
                      <a:pt x="153" y="227"/>
                    </a:cubicBezTo>
                    <a:cubicBezTo>
                      <a:pt x="160" y="231"/>
                      <a:pt x="165" y="235"/>
                      <a:pt x="170" y="241"/>
                    </a:cubicBezTo>
                    <a:cubicBezTo>
                      <a:pt x="165" y="243"/>
                      <a:pt x="159" y="245"/>
                      <a:pt x="153" y="246"/>
                    </a:cubicBezTo>
                    <a:cubicBezTo>
                      <a:pt x="153" y="259"/>
                      <a:pt x="153" y="259"/>
                      <a:pt x="153" y="259"/>
                    </a:cubicBezTo>
                    <a:cubicBezTo>
                      <a:pt x="163" y="257"/>
                      <a:pt x="172" y="254"/>
                      <a:pt x="181" y="250"/>
                    </a:cubicBezTo>
                    <a:cubicBezTo>
                      <a:pt x="182" y="250"/>
                      <a:pt x="182" y="249"/>
                      <a:pt x="183" y="249"/>
                    </a:cubicBezTo>
                    <a:cubicBezTo>
                      <a:pt x="183" y="249"/>
                      <a:pt x="183" y="249"/>
                      <a:pt x="183" y="249"/>
                    </a:cubicBezTo>
                    <a:cubicBezTo>
                      <a:pt x="205" y="238"/>
                      <a:pt x="224" y="221"/>
                      <a:pt x="237" y="201"/>
                    </a:cubicBezTo>
                    <a:cubicBezTo>
                      <a:pt x="237" y="200"/>
                      <a:pt x="237" y="200"/>
                      <a:pt x="237" y="200"/>
                    </a:cubicBezTo>
                    <a:cubicBezTo>
                      <a:pt x="238" y="200"/>
                      <a:pt x="238" y="199"/>
                      <a:pt x="238" y="199"/>
                    </a:cubicBezTo>
                    <a:cubicBezTo>
                      <a:pt x="250" y="179"/>
                      <a:pt x="257" y="156"/>
                      <a:pt x="257" y="131"/>
                    </a:cubicBezTo>
                    <a:cubicBezTo>
                      <a:pt x="257" y="106"/>
                      <a:pt x="250" y="83"/>
                      <a:pt x="238" y="63"/>
                    </a:cubicBezTo>
                    <a:close/>
                    <a:moveTo>
                      <a:pt x="244" y="125"/>
                    </a:moveTo>
                    <a:cubicBezTo>
                      <a:pt x="207" y="125"/>
                      <a:pt x="207" y="125"/>
                      <a:pt x="207" y="125"/>
                    </a:cubicBezTo>
                    <a:cubicBezTo>
                      <a:pt x="207" y="125"/>
                      <a:pt x="207" y="125"/>
                      <a:pt x="207" y="125"/>
                    </a:cubicBezTo>
                    <a:cubicBezTo>
                      <a:pt x="206" y="112"/>
                      <a:pt x="204" y="100"/>
                      <a:pt x="201" y="89"/>
                    </a:cubicBezTo>
                    <a:cubicBezTo>
                      <a:pt x="212" y="85"/>
                      <a:pt x="221" y="80"/>
                      <a:pt x="230" y="74"/>
                    </a:cubicBezTo>
                    <a:cubicBezTo>
                      <a:pt x="238" y="89"/>
                      <a:pt x="243" y="107"/>
                      <a:pt x="244" y="125"/>
                    </a:cubicBezTo>
                    <a:close/>
                    <a:moveTo>
                      <a:pt x="56" y="77"/>
                    </a:moveTo>
                    <a:cubicBezTo>
                      <a:pt x="46" y="73"/>
                      <a:pt x="37" y="69"/>
                      <a:pt x="29" y="64"/>
                    </a:cubicBezTo>
                    <a:cubicBezTo>
                      <a:pt x="40" y="48"/>
                      <a:pt x="55" y="35"/>
                      <a:pt x="71" y="26"/>
                    </a:cubicBezTo>
                    <a:cubicBezTo>
                      <a:pt x="75" y="31"/>
                      <a:pt x="78" y="34"/>
                      <a:pt x="82" y="38"/>
                    </a:cubicBezTo>
                    <a:cubicBezTo>
                      <a:pt x="71" y="48"/>
                      <a:pt x="62" y="61"/>
                      <a:pt x="56" y="77"/>
                    </a:cubicBezTo>
                    <a:close/>
                    <a:moveTo>
                      <a:pt x="120" y="88"/>
                    </a:moveTo>
                    <a:cubicBezTo>
                      <a:pt x="102" y="88"/>
                      <a:pt x="84" y="85"/>
                      <a:pt x="68" y="81"/>
                    </a:cubicBezTo>
                    <a:cubicBezTo>
                      <a:pt x="74" y="66"/>
                      <a:pt x="82" y="54"/>
                      <a:pt x="92" y="45"/>
                    </a:cubicBezTo>
                    <a:cubicBezTo>
                      <a:pt x="101" y="50"/>
                      <a:pt x="110" y="53"/>
                      <a:pt x="120" y="54"/>
                    </a:cubicBezTo>
                    <a:lnTo>
                      <a:pt x="120" y="88"/>
                    </a:lnTo>
                    <a:close/>
                    <a:moveTo>
                      <a:pt x="126" y="42"/>
                    </a:moveTo>
                    <a:cubicBezTo>
                      <a:pt x="109" y="42"/>
                      <a:pt x="94" y="34"/>
                      <a:pt x="83" y="21"/>
                    </a:cubicBezTo>
                    <a:cubicBezTo>
                      <a:pt x="96" y="16"/>
                      <a:pt x="111" y="13"/>
                      <a:pt x="126" y="13"/>
                    </a:cubicBezTo>
                    <a:cubicBezTo>
                      <a:pt x="142" y="13"/>
                      <a:pt x="156" y="16"/>
                      <a:pt x="170" y="21"/>
                    </a:cubicBezTo>
                    <a:cubicBezTo>
                      <a:pt x="159" y="34"/>
                      <a:pt x="144" y="42"/>
                      <a:pt x="126" y="42"/>
                    </a:cubicBezTo>
                    <a:close/>
                    <a:moveTo>
                      <a:pt x="133" y="88"/>
                    </a:moveTo>
                    <a:cubicBezTo>
                      <a:pt x="133" y="54"/>
                      <a:pt x="133" y="54"/>
                      <a:pt x="133" y="54"/>
                    </a:cubicBezTo>
                    <a:cubicBezTo>
                      <a:pt x="143" y="53"/>
                      <a:pt x="152" y="50"/>
                      <a:pt x="161" y="45"/>
                    </a:cubicBezTo>
                    <a:cubicBezTo>
                      <a:pt x="171" y="54"/>
                      <a:pt x="179" y="66"/>
                      <a:pt x="185" y="81"/>
                    </a:cubicBezTo>
                    <a:cubicBezTo>
                      <a:pt x="169" y="85"/>
                      <a:pt x="151" y="88"/>
                      <a:pt x="133" y="88"/>
                    </a:cubicBezTo>
                    <a:close/>
                    <a:moveTo>
                      <a:pt x="171" y="38"/>
                    </a:moveTo>
                    <a:cubicBezTo>
                      <a:pt x="175" y="34"/>
                      <a:pt x="178" y="31"/>
                      <a:pt x="181" y="26"/>
                    </a:cubicBezTo>
                    <a:cubicBezTo>
                      <a:pt x="198" y="35"/>
                      <a:pt x="213" y="48"/>
                      <a:pt x="224" y="64"/>
                    </a:cubicBezTo>
                    <a:cubicBezTo>
                      <a:pt x="216" y="69"/>
                      <a:pt x="207" y="73"/>
                      <a:pt x="197" y="77"/>
                    </a:cubicBezTo>
                    <a:cubicBezTo>
                      <a:pt x="191" y="61"/>
                      <a:pt x="182" y="48"/>
                      <a:pt x="171" y="38"/>
                    </a:cubicBezTo>
                    <a:close/>
                    <a:moveTo>
                      <a:pt x="181" y="236"/>
                    </a:moveTo>
                    <a:cubicBezTo>
                      <a:pt x="178" y="231"/>
                      <a:pt x="175" y="228"/>
                      <a:pt x="171" y="224"/>
                    </a:cubicBezTo>
                    <a:cubicBezTo>
                      <a:pt x="182" y="214"/>
                      <a:pt x="191" y="201"/>
                      <a:pt x="197" y="185"/>
                    </a:cubicBezTo>
                    <a:cubicBezTo>
                      <a:pt x="207" y="189"/>
                      <a:pt x="216" y="193"/>
                      <a:pt x="224" y="198"/>
                    </a:cubicBezTo>
                    <a:cubicBezTo>
                      <a:pt x="213" y="214"/>
                      <a:pt x="198" y="227"/>
                      <a:pt x="181" y="236"/>
                    </a:cubicBezTo>
                    <a:close/>
                    <a:moveTo>
                      <a:pt x="230" y="188"/>
                    </a:moveTo>
                    <a:cubicBezTo>
                      <a:pt x="221" y="182"/>
                      <a:pt x="212" y="177"/>
                      <a:pt x="201" y="173"/>
                    </a:cubicBezTo>
                    <a:cubicBezTo>
                      <a:pt x="204" y="162"/>
                      <a:pt x="206" y="150"/>
                      <a:pt x="207" y="137"/>
                    </a:cubicBezTo>
                    <a:cubicBezTo>
                      <a:pt x="244" y="137"/>
                      <a:pt x="244" y="137"/>
                      <a:pt x="244" y="137"/>
                    </a:cubicBezTo>
                    <a:cubicBezTo>
                      <a:pt x="243" y="155"/>
                      <a:pt x="238" y="173"/>
                      <a:pt x="230" y="188"/>
                    </a:cubicBezTo>
                    <a:close/>
                  </a:path>
                </a:pathLst>
              </a:custGeom>
              <a:solidFill>
                <a:srgbClr val="859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261"/>
                <a:endParaRPr lang="en-US" sz="4800">
                  <a:solidFill>
                    <a:srgbClr val="737572"/>
                  </a:solidFill>
                  <a:latin typeface="Roboto"/>
                </a:endParaRPr>
              </a:p>
            </p:txBody>
          </p:sp>
          <p:sp>
            <p:nvSpPr>
              <p:cNvPr id="335" name="Freeform 6"/>
              <p:cNvSpPr>
                <a:spLocks/>
              </p:cNvSpPr>
              <p:nvPr/>
            </p:nvSpPr>
            <p:spPr bwMode="auto">
              <a:xfrm>
                <a:off x="14254163" y="8521700"/>
                <a:ext cx="471488" cy="85725"/>
              </a:xfrm>
              <a:custGeom>
                <a:avLst/>
                <a:gdLst>
                  <a:gd name="T0" fmla="*/ 12 w 125"/>
                  <a:gd name="T1" fmla="*/ 23 h 23"/>
                  <a:gd name="T2" fmla="*/ 125 w 125"/>
                  <a:gd name="T3" fmla="*/ 23 h 23"/>
                  <a:gd name="T4" fmla="*/ 125 w 125"/>
                  <a:gd name="T5" fmla="*/ 19 h 23"/>
                  <a:gd name="T6" fmla="*/ 125 w 125"/>
                  <a:gd name="T7" fmla="*/ 0 h 23"/>
                  <a:gd name="T8" fmla="*/ 12 w 125"/>
                  <a:gd name="T9" fmla="*/ 0 h 23"/>
                  <a:gd name="T10" fmla="*/ 0 w 125"/>
                  <a:gd name="T11" fmla="*/ 11 h 23"/>
                  <a:gd name="T12" fmla="*/ 12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12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22"/>
                      <a:pt x="125" y="20"/>
                      <a:pt x="125" y="19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0" y="18"/>
                      <a:pt x="6" y="23"/>
                      <a:pt x="12" y="23"/>
                    </a:cubicBezTo>
                    <a:close/>
                  </a:path>
                </a:pathLst>
              </a:custGeom>
              <a:solidFill>
                <a:srgbClr val="859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261"/>
                <a:endParaRPr lang="en-US" sz="4800">
                  <a:solidFill>
                    <a:srgbClr val="737572"/>
                  </a:solidFill>
                  <a:latin typeface="Roboto"/>
                </a:endParaRPr>
              </a:p>
            </p:txBody>
          </p:sp>
          <p:sp>
            <p:nvSpPr>
              <p:cNvPr id="336" name="Freeform 7"/>
              <p:cNvSpPr>
                <a:spLocks/>
              </p:cNvSpPr>
              <p:nvPr/>
            </p:nvSpPr>
            <p:spPr bwMode="auto">
              <a:xfrm>
                <a:off x="14830425" y="7864475"/>
                <a:ext cx="196850" cy="479425"/>
              </a:xfrm>
              <a:custGeom>
                <a:avLst/>
                <a:gdLst>
                  <a:gd name="T0" fmla="*/ 0 w 52"/>
                  <a:gd name="T1" fmla="*/ 36 h 127"/>
                  <a:gd name="T2" fmla="*/ 0 w 52"/>
                  <a:gd name="T3" fmla="*/ 127 h 127"/>
                  <a:gd name="T4" fmla="*/ 52 w 52"/>
                  <a:gd name="T5" fmla="*/ 127 h 127"/>
                  <a:gd name="T6" fmla="*/ 52 w 52"/>
                  <a:gd name="T7" fmla="*/ 0 h 127"/>
                  <a:gd name="T8" fmla="*/ 1 w 52"/>
                  <a:gd name="T9" fmla="*/ 35 h 127"/>
                  <a:gd name="T10" fmla="*/ 0 w 52"/>
                  <a:gd name="T11" fmla="*/ 3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27">
                    <a:moveTo>
                      <a:pt x="0" y="36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52" y="127"/>
                      <a:pt x="52" y="127"/>
                      <a:pt x="52" y="12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7" y="3"/>
                      <a:pt x="24" y="23"/>
                      <a:pt x="1" y="35"/>
                    </a:cubicBezTo>
                    <a:cubicBezTo>
                      <a:pt x="1" y="35"/>
                      <a:pt x="0" y="36"/>
                      <a:pt x="0" y="36"/>
                    </a:cubicBezTo>
                    <a:close/>
                  </a:path>
                </a:pathLst>
              </a:custGeom>
              <a:solidFill>
                <a:srgbClr val="E64D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261"/>
                <a:endParaRPr lang="en-US" sz="4800">
                  <a:solidFill>
                    <a:srgbClr val="737572"/>
                  </a:solidFill>
                  <a:latin typeface="Roboto"/>
                </a:endParaRPr>
              </a:p>
            </p:txBody>
          </p:sp>
          <p:sp>
            <p:nvSpPr>
              <p:cNvPr id="337" name="Freeform 8"/>
              <p:cNvSpPr>
                <a:spLocks/>
              </p:cNvSpPr>
              <p:nvPr/>
            </p:nvSpPr>
            <p:spPr bwMode="auto">
              <a:xfrm>
                <a:off x="14563725" y="7869238"/>
                <a:ext cx="195263" cy="474663"/>
              </a:xfrm>
              <a:custGeom>
                <a:avLst/>
                <a:gdLst>
                  <a:gd name="T0" fmla="*/ 0 w 52"/>
                  <a:gd name="T1" fmla="*/ 0 h 126"/>
                  <a:gd name="T2" fmla="*/ 0 w 52"/>
                  <a:gd name="T3" fmla="*/ 126 h 126"/>
                  <a:gd name="T4" fmla="*/ 52 w 52"/>
                  <a:gd name="T5" fmla="*/ 126 h 126"/>
                  <a:gd name="T6" fmla="*/ 52 w 52"/>
                  <a:gd name="T7" fmla="*/ 38 h 126"/>
                  <a:gd name="T8" fmla="*/ 4 w 52"/>
                  <a:gd name="T9" fmla="*/ 2 h 126"/>
                  <a:gd name="T10" fmla="*/ 0 w 52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26">
                    <a:moveTo>
                      <a:pt x="0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38" y="35"/>
                      <a:pt x="29" y="17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29B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261"/>
                <a:endParaRPr lang="en-US" sz="4800">
                  <a:solidFill>
                    <a:srgbClr val="737572"/>
                  </a:solidFill>
                  <a:latin typeface="Roboto"/>
                </a:endParaRPr>
              </a:p>
            </p:txBody>
          </p:sp>
          <p:sp>
            <p:nvSpPr>
              <p:cNvPr id="338" name="Freeform 9"/>
              <p:cNvSpPr>
                <a:spLocks/>
              </p:cNvSpPr>
              <p:nvPr/>
            </p:nvSpPr>
            <p:spPr bwMode="auto">
              <a:xfrm>
                <a:off x="14295438" y="7856538"/>
                <a:ext cx="200025" cy="487363"/>
              </a:xfrm>
              <a:custGeom>
                <a:avLst/>
                <a:gdLst>
                  <a:gd name="T0" fmla="*/ 0 w 53"/>
                  <a:gd name="T1" fmla="*/ 129 h 129"/>
                  <a:gd name="T2" fmla="*/ 53 w 53"/>
                  <a:gd name="T3" fmla="*/ 129 h 129"/>
                  <a:gd name="T4" fmla="*/ 53 w 53"/>
                  <a:gd name="T5" fmla="*/ 0 h 129"/>
                  <a:gd name="T6" fmla="*/ 0 w 53"/>
                  <a:gd name="T7" fmla="*/ 19 h 129"/>
                  <a:gd name="T8" fmla="*/ 0 w 53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9">
                    <a:moveTo>
                      <a:pt x="0" y="129"/>
                    </a:move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4" y="0"/>
                      <a:pt x="14" y="10"/>
                      <a:pt x="0" y="19"/>
                    </a:cubicBez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0C4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261"/>
                <a:endParaRPr lang="en-US" sz="4800">
                  <a:solidFill>
                    <a:srgbClr val="737572"/>
                  </a:solidFill>
                  <a:latin typeface="Roboto"/>
                </a:endParaRPr>
              </a:p>
            </p:txBody>
          </p:sp>
          <p:sp>
            <p:nvSpPr>
              <p:cNvPr id="339" name="Freeform 10"/>
              <p:cNvSpPr>
                <a:spLocks noEditPoints="1"/>
              </p:cNvSpPr>
              <p:nvPr/>
            </p:nvSpPr>
            <p:spPr bwMode="auto">
              <a:xfrm>
                <a:off x="14254163" y="7735888"/>
                <a:ext cx="844550" cy="230188"/>
              </a:xfrm>
              <a:custGeom>
                <a:avLst/>
                <a:gdLst>
                  <a:gd name="T0" fmla="*/ 13 w 224"/>
                  <a:gd name="T1" fmla="*/ 43 h 61"/>
                  <a:gd name="T2" fmla="*/ 26 w 224"/>
                  <a:gd name="T3" fmla="*/ 30 h 61"/>
                  <a:gd name="T4" fmla="*/ 26 w 224"/>
                  <a:gd name="T5" fmla="*/ 29 h 61"/>
                  <a:gd name="T6" fmla="*/ 58 w 224"/>
                  <a:gd name="T7" fmla="*/ 18 h 61"/>
                  <a:gd name="T8" fmla="*/ 70 w 224"/>
                  <a:gd name="T9" fmla="*/ 26 h 61"/>
                  <a:gd name="T10" fmla="*/ 82 w 224"/>
                  <a:gd name="T11" fmla="*/ 18 h 61"/>
                  <a:gd name="T12" fmla="*/ 126 w 224"/>
                  <a:gd name="T13" fmla="*/ 44 h 61"/>
                  <a:gd name="T14" fmla="*/ 126 w 224"/>
                  <a:gd name="T15" fmla="*/ 48 h 61"/>
                  <a:gd name="T16" fmla="*/ 139 w 224"/>
                  <a:gd name="T17" fmla="*/ 61 h 61"/>
                  <a:gd name="T18" fmla="*/ 152 w 224"/>
                  <a:gd name="T19" fmla="*/ 50 h 61"/>
                  <a:gd name="T20" fmla="*/ 201 w 224"/>
                  <a:gd name="T21" fmla="*/ 21 h 61"/>
                  <a:gd name="T22" fmla="*/ 211 w 224"/>
                  <a:gd name="T23" fmla="*/ 26 h 61"/>
                  <a:gd name="T24" fmla="*/ 224 w 224"/>
                  <a:gd name="T25" fmla="*/ 13 h 61"/>
                  <a:gd name="T26" fmla="*/ 211 w 224"/>
                  <a:gd name="T27" fmla="*/ 0 h 61"/>
                  <a:gd name="T28" fmla="*/ 198 w 224"/>
                  <a:gd name="T29" fmla="*/ 13 h 61"/>
                  <a:gd name="T30" fmla="*/ 198 w 224"/>
                  <a:gd name="T31" fmla="*/ 15 h 61"/>
                  <a:gd name="T32" fmla="*/ 151 w 224"/>
                  <a:gd name="T33" fmla="*/ 42 h 61"/>
                  <a:gd name="T34" fmla="*/ 139 w 224"/>
                  <a:gd name="T35" fmla="*/ 35 h 61"/>
                  <a:gd name="T36" fmla="*/ 130 w 224"/>
                  <a:gd name="T37" fmla="*/ 38 h 61"/>
                  <a:gd name="T38" fmla="*/ 83 w 224"/>
                  <a:gd name="T39" fmla="*/ 11 h 61"/>
                  <a:gd name="T40" fmla="*/ 70 w 224"/>
                  <a:gd name="T41" fmla="*/ 0 h 61"/>
                  <a:gd name="T42" fmla="*/ 57 w 224"/>
                  <a:gd name="T43" fmla="*/ 10 h 61"/>
                  <a:gd name="T44" fmla="*/ 23 w 224"/>
                  <a:gd name="T45" fmla="*/ 22 h 61"/>
                  <a:gd name="T46" fmla="*/ 13 w 224"/>
                  <a:gd name="T47" fmla="*/ 17 h 61"/>
                  <a:gd name="T48" fmla="*/ 0 w 224"/>
                  <a:gd name="T49" fmla="*/ 30 h 61"/>
                  <a:gd name="T50" fmla="*/ 13 w 224"/>
                  <a:gd name="T51" fmla="*/ 43 h 61"/>
                  <a:gd name="T52" fmla="*/ 211 w 224"/>
                  <a:gd name="T53" fmla="*/ 7 h 61"/>
                  <a:gd name="T54" fmla="*/ 217 w 224"/>
                  <a:gd name="T55" fmla="*/ 13 h 61"/>
                  <a:gd name="T56" fmla="*/ 211 w 224"/>
                  <a:gd name="T57" fmla="*/ 19 h 61"/>
                  <a:gd name="T58" fmla="*/ 205 w 224"/>
                  <a:gd name="T59" fmla="*/ 13 h 61"/>
                  <a:gd name="T60" fmla="*/ 211 w 224"/>
                  <a:gd name="T61" fmla="*/ 7 h 61"/>
                  <a:gd name="T62" fmla="*/ 139 w 224"/>
                  <a:gd name="T63" fmla="*/ 42 h 61"/>
                  <a:gd name="T64" fmla="*/ 145 w 224"/>
                  <a:gd name="T65" fmla="*/ 48 h 61"/>
                  <a:gd name="T66" fmla="*/ 139 w 224"/>
                  <a:gd name="T67" fmla="*/ 54 h 61"/>
                  <a:gd name="T68" fmla="*/ 133 w 224"/>
                  <a:gd name="T69" fmla="*/ 48 h 61"/>
                  <a:gd name="T70" fmla="*/ 139 w 224"/>
                  <a:gd name="T71" fmla="*/ 42 h 61"/>
                  <a:gd name="T72" fmla="*/ 70 w 224"/>
                  <a:gd name="T73" fmla="*/ 7 h 61"/>
                  <a:gd name="T74" fmla="*/ 76 w 224"/>
                  <a:gd name="T75" fmla="*/ 13 h 61"/>
                  <a:gd name="T76" fmla="*/ 70 w 224"/>
                  <a:gd name="T77" fmla="*/ 19 h 61"/>
                  <a:gd name="T78" fmla="*/ 64 w 224"/>
                  <a:gd name="T79" fmla="*/ 13 h 61"/>
                  <a:gd name="T80" fmla="*/ 70 w 224"/>
                  <a:gd name="T81" fmla="*/ 7 h 61"/>
                  <a:gd name="T82" fmla="*/ 13 w 224"/>
                  <a:gd name="T83" fmla="*/ 25 h 61"/>
                  <a:gd name="T84" fmla="*/ 19 w 224"/>
                  <a:gd name="T85" fmla="*/ 30 h 61"/>
                  <a:gd name="T86" fmla="*/ 13 w 224"/>
                  <a:gd name="T87" fmla="*/ 36 h 61"/>
                  <a:gd name="T88" fmla="*/ 7 w 224"/>
                  <a:gd name="T89" fmla="*/ 30 h 61"/>
                  <a:gd name="T90" fmla="*/ 13 w 224"/>
                  <a:gd name="T91" fmla="*/ 2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4" h="61">
                    <a:moveTo>
                      <a:pt x="13" y="43"/>
                    </a:moveTo>
                    <a:cubicBezTo>
                      <a:pt x="21" y="43"/>
                      <a:pt x="26" y="38"/>
                      <a:pt x="26" y="30"/>
                    </a:cubicBezTo>
                    <a:cubicBezTo>
                      <a:pt x="26" y="30"/>
                      <a:pt x="26" y="29"/>
                      <a:pt x="26" y="29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23"/>
                      <a:pt x="65" y="26"/>
                      <a:pt x="70" y="26"/>
                    </a:cubicBezTo>
                    <a:cubicBezTo>
                      <a:pt x="75" y="26"/>
                      <a:pt x="80" y="23"/>
                      <a:pt x="82" y="18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6" y="45"/>
                      <a:pt x="126" y="47"/>
                      <a:pt x="126" y="48"/>
                    </a:cubicBezTo>
                    <a:cubicBezTo>
                      <a:pt x="126" y="55"/>
                      <a:pt x="132" y="61"/>
                      <a:pt x="139" y="61"/>
                    </a:cubicBezTo>
                    <a:cubicBezTo>
                      <a:pt x="145" y="61"/>
                      <a:pt x="151" y="56"/>
                      <a:pt x="152" y="50"/>
                    </a:cubicBezTo>
                    <a:cubicBezTo>
                      <a:pt x="201" y="21"/>
                      <a:pt x="201" y="21"/>
                      <a:pt x="201" y="21"/>
                    </a:cubicBezTo>
                    <a:cubicBezTo>
                      <a:pt x="203" y="24"/>
                      <a:pt x="207" y="26"/>
                      <a:pt x="211" y="26"/>
                    </a:cubicBezTo>
                    <a:cubicBezTo>
                      <a:pt x="218" y="26"/>
                      <a:pt x="224" y="20"/>
                      <a:pt x="224" y="13"/>
                    </a:cubicBezTo>
                    <a:cubicBezTo>
                      <a:pt x="224" y="6"/>
                      <a:pt x="218" y="0"/>
                      <a:pt x="211" y="0"/>
                    </a:cubicBezTo>
                    <a:cubicBezTo>
                      <a:pt x="204" y="0"/>
                      <a:pt x="198" y="6"/>
                      <a:pt x="198" y="13"/>
                    </a:cubicBezTo>
                    <a:cubicBezTo>
                      <a:pt x="198" y="14"/>
                      <a:pt x="198" y="14"/>
                      <a:pt x="198" y="15"/>
                    </a:cubicBezTo>
                    <a:cubicBezTo>
                      <a:pt x="151" y="42"/>
                      <a:pt x="151" y="42"/>
                      <a:pt x="151" y="42"/>
                    </a:cubicBezTo>
                    <a:cubicBezTo>
                      <a:pt x="148" y="38"/>
                      <a:pt x="144" y="35"/>
                      <a:pt x="139" y="35"/>
                    </a:cubicBezTo>
                    <a:cubicBezTo>
                      <a:pt x="135" y="35"/>
                      <a:pt x="132" y="36"/>
                      <a:pt x="130" y="38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2" y="5"/>
                      <a:pt x="77" y="0"/>
                      <a:pt x="70" y="0"/>
                    </a:cubicBezTo>
                    <a:cubicBezTo>
                      <a:pt x="64" y="0"/>
                      <a:pt x="59" y="4"/>
                      <a:pt x="57" y="10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1" y="19"/>
                      <a:pt x="17" y="17"/>
                      <a:pt x="13" y="17"/>
                    </a:cubicBezTo>
                    <a:cubicBezTo>
                      <a:pt x="6" y="17"/>
                      <a:pt x="0" y="23"/>
                      <a:pt x="0" y="30"/>
                    </a:cubicBezTo>
                    <a:cubicBezTo>
                      <a:pt x="0" y="38"/>
                      <a:pt x="6" y="43"/>
                      <a:pt x="13" y="43"/>
                    </a:cubicBezTo>
                    <a:close/>
                    <a:moveTo>
                      <a:pt x="211" y="7"/>
                    </a:moveTo>
                    <a:cubicBezTo>
                      <a:pt x="214" y="7"/>
                      <a:pt x="217" y="10"/>
                      <a:pt x="217" y="13"/>
                    </a:cubicBezTo>
                    <a:cubicBezTo>
                      <a:pt x="217" y="16"/>
                      <a:pt x="214" y="19"/>
                      <a:pt x="211" y="19"/>
                    </a:cubicBezTo>
                    <a:cubicBezTo>
                      <a:pt x="208" y="19"/>
                      <a:pt x="205" y="16"/>
                      <a:pt x="205" y="13"/>
                    </a:cubicBezTo>
                    <a:cubicBezTo>
                      <a:pt x="205" y="10"/>
                      <a:pt x="208" y="7"/>
                      <a:pt x="211" y="7"/>
                    </a:cubicBezTo>
                    <a:close/>
                    <a:moveTo>
                      <a:pt x="139" y="42"/>
                    </a:moveTo>
                    <a:cubicBezTo>
                      <a:pt x="142" y="42"/>
                      <a:pt x="145" y="45"/>
                      <a:pt x="145" y="48"/>
                    </a:cubicBezTo>
                    <a:cubicBezTo>
                      <a:pt x="145" y="51"/>
                      <a:pt x="142" y="54"/>
                      <a:pt x="139" y="54"/>
                    </a:cubicBezTo>
                    <a:cubicBezTo>
                      <a:pt x="136" y="54"/>
                      <a:pt x="133" y="51"/>
                      <a:pt x="133" y="48"/>
                    </a:cubicBezTo>
                    <a:cubicBezTo>
                      <a:pt x="133" y="45"/>
                      <a:pt x="136" y="42"/>
                      <a:pt x="139" y="42"/>
                    </a:cubicBezTo>
                    <a:close/>
                    <a:moveTo>
                      <a:pt x="70" y="7"/>
                    </a:moveTo>
                    <a:cubicBezTo>
                      <a:pt x="73" y="7"/>
                      <a:pt x="76" y="10"/>
                      <a:pt x="76" y="13"/>
                    </a:cubicBezTo>
                    <a:cubicBezTo>
                      <a:pt x="76" y="16"/>
                      <a:pt x="73" y="19"/>
                      <a:pt x="70" y="19"/>
                    </a:cubicBezTo>
                    <a:cubicBezTo>
                      <a:pt x="67" y="19"/>
                      <a:pt x="64" y="16"/>
                      <a:pt x="64" y="13"/>
                    </a:cubicBezTo>
                    <a:cubicBezTo>
                      <a:pt x="64" y="10"/>
                      <a:pt x="67" y="7"/>
                      <a:pt x="70" y="7"/>
                    </a:cubicBezTo>
                    <a:close/>
                    <a:moveTo>
                      <a:pt x="13" y="25"/>
                    </a:moveTo>
                    <a:cubicBezTo>
                      <a:pt x="17" y="25"/>
                      <a:pt x="19" y="27"/>
                      <a:pt x="19" y="30"/>
                    </a:cubicBezTo>
                    <a:cubicBezTo>
                      <a:pt x="19" y="34"/>
                      <a:pt x="17" y="36"/>
                      <a:pt x="13" y="36"/>
                    </a:cubicBezTo>
                    <a:cubicBezTo>
                      <a:pt x="10" y="36"/>
                      <a:pt x="7" y="34"/>
                      <a:pt x="7" y="30"/>
                    </a:cubicBezTo>
                    <a:cubicBezTo>
                      <a:pt x="7" y="27"/>
                      <a:pt x="10" y="25"/>
                      <a:pt x="13" y="25"/>
                    </a:cubicBezTo>
                    <a:close/>
                  </a:path>
                </a:pathLst>
              </a:custGeom>
              <a:solidFill>
                <a:srgbClr val="73B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261"/>
                <a:endParaRPr lang="en-US" sz="4800">
                  <a:solidFill>
                    <a:srgbClr val="737572"/>
                  </a:solidFill>
                  <a:latin typeface="Roboto"/>
                </a:endParaRPr>
              </a:p>
            </p:txBody>
          </p:sp>
          <p:sp>
            <p:nvSpPr>
              <p:cNvPr id="340" name="Freeform 11"/>
              <p:cNvSpPr>
                <a:spLocks noEditPoints="1"/>
              </p:cNvSpPr>
              <p:nvPr/>
            </p:nvSpPr>
            <p:spPr bwMode="auto">
              <a:xfrm>
                <a:off x="14071600" y="7488238"/>
                <a:ext cx="1243013" cy="1497013"/>
              </a:xfrm>
              <a:custGeom>
                <a:avLst/>
                <a:gdLst>
                  <a:gd name="T0" fmla="*/ 305 w 329"/>
                  <a:gd name="T1" fmla="*/ 0 h 397"/>
                  <a:gd name="T2" fmla="*/ 23 w 329"/>
                  <a:gd name="T3" fmla="*/ 0 h 397"/>
                  <a:gd name="T4" fmla="*/ 0 w 329"/>
                  <a:gd name="T5" fmla="*/ 23 h 397"/>
                  <a:gd name="T6" fmla="*/ 0 w 329"/>
                  <a:gd name="T7" fmla="*/ 374 h 397"/>
                  <a:gd name="T8" fmla="*/ 23 w 329"/>
                  <a:gd name="T9" fmla="*/ 397 h 397"/>
                  <a:gd name="T10" fmla="*/ 235 w 329"/>
                  <a:gd name="T11" fmla="*/ 397 h 397"/>
                  <a:gd name="T12" fmla="*/ 329 w 329"/>
                  <a:gd name="T13" fmla="*/ 303 h 397"/>
                  <a:gd name="T14" fmla="*/ 329 w 329"/>
                  <a:gd name="T15" fmla="*/ 23 h 397"/>
                  <a:gd name="T16" fmla="*/ 305 w 329"/>
                  <a:gd name="T17" fmla="*/ 0 h 397"/>
                  <a:gd name="T18" fmla="*/ 235 w 329"/>
                  <a:gd name="T19" fmla="*/ 364 h 397"/>
                  <a:gd name="T20" fmla="*/ 235 w 329"/>
                  <a:gd name="T21" fmla="*/ 303 h 397"/>
                  <a:gd name="T22" fmla="*/ 296 w 329"/>
                  <a:gd name="T23" fmla="*/ 303 h 397"/>
                  <a:gd name="T24" fmla="*/ 235 w 329"/>
                  <a:gd name="T25" fmla="*/ 364 h 397"/>
                  <a:gd name="T26" fmla="*/ 305 w 329"/>
                  <a:gd name="T27" fmla="*/ 280 h 397"/>
                  <a:gd name="T28" fmla="*/ 235 w 329"/>
                  <a:gd name="T29" fmla="*/ 280 h 397"/>
                  <a:gd name="T30" fmla="*/ 211 w 329"/>
                  <a:gd name="T31" fmla="*/ 303 h 397"/>
                  <a:gd name="T32" fmla="*/ 211 w 329"/>
                  <a:gd name="T33" fmla="*/ 374 h 397"/>
                  <a:gd name="T34" fmla="*/ 23 w 329"/>
                  <a:gd name="T35" fmla="*/ 374 h 397"/>
                  <a:gd name="T36" fmla="*/ 23 w 329"/>
                  <a:gd name="T37" fmla="*/ 23 h 397"/>
                  <a:gd name="T38" fmla="*/ 305 w 329"/>
                  <a:gd name="T39" fmla="*/ 23 h 397"/>
                  <a:gd name="T40" fmla="*/ 305 w 329"/>
                  <a:gd name="T41" fmla="*/ 28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9" h="397">
                    <a:moveTo>
                      <a:pt x="30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87"/>
                      <a:pt x="10" y="397"/>
                      <a:pt x="23" y="397"/>
                    </a:cubicBezTo>
                    <a:cubicBezTo>
                      <a:pt x="235" y="397"/>
                      <a:pt x="235" y="397"/>
                      <a:pt x="235" y="397"/>
                    </a:cubicBezTo>
                    <a:cubicBezTo>
                      <a:pt x="329" y="303"/>
                      <a:pt x="329" y="303"/>
                      <a:pt x="329" y="303"/>
                    </a:cubicBezTo>
                    <a:cubicBezTo>
                      <a:pt x="329" y="23"/>
                      <a:pt x="329" y="23"/>
                      <a:pt x="329" y="23"/>
                    </a:cubicBezTo>
                    <a:cubicBezTo>
                      <a:pt x="329" y="10"/>
                      <a:pt x="318" y="0"/>
                      <a:pt x="305" y="0"/>
                    </a:cubicBezTo>
                    <a:close/>
                    <a:moveTo>
                      <a:pt x="235" y="364"/>
                    </a:moveTo>
                    <a:cubicBezTo>
                      <a:pt x="235" y="303"/>
                      <a:pt x="235" y="303"/>
                      <a:pt x="235" y="303"/>
                    </a:cubicBezTo>
                    <a:cubicBezTo>
                      <a:pt x="296" y="303"/>
                      <a:pt x="296" y="303"/>
                      <a:pt x="296" y="303"/>
                    </a:cubicBezTo>
                    <a:lnTo>
                      <a:pt x="235" y="364"/>
                    </a:lnTo>
                    <a:close/>
                    <a:moveTo>
                      <a:pt x="305" y="280"/>
                    </a:moveTo>
                    <a:cubicBezTo>
                      <a:pt x="235" y="280"/>
                      <a:pt x="235" y="280"/>
                      <a:pt x="235" y="280"/>
                    </a:cubicBezTo>
                    <a:cubicBezTo>
                      <a:pt x="222" y="280"/>
                      <a:pt x="211" y="290"/>
                      <a:pt x="211" y="303"/>
                    </a:cubicBezTo>
                    <a:cubicBezTo>
                      <a:pt x="211" y="374"/>
                      <a:pt x="211" y="374"/>
                      <a:pt x="211" y="374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305" y="23"/>
                      <a:pt x="305" y="23"/>
                      <a:pt x="305" y="23"/>
                    </a:cubicBezTo>
                    <a:lnTo>
                      <a:pt x="305" y="280"/>
                    </a:lnTo>
                    <a:close/>
                  </a:path>
                </a:pathLst>
              </a:custGeom>
              <a:solidFill>
                <a:srgbClr val="344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261"/>
                <a:endParaRPr lang="en-US" sz="4800">
                  <a:solidFill>
                    <a:srgbClr val="737572"/>
                  </a:solidFill>
                  <a:latin typeface="Roboto"/>
                </a:endParaRPr>
              </a:p>
            </p:txBody>
          </p:sp>
          <p:sp>
            <p:nvSpPr>
              <p:cNvPr id="341" name="Freeform 12"/>
              <p:cNvSpPr>
                <a:spLocks/>
              </p:cNvSpPr>
              <p:nvPr/>
            </p:nvSpPr>
            <p:spPr bwMode="auto">
              <a:xfrm>
                <a:off x="14254163" y="8683625"/>
                <a:ext cx="471488" cy="85725"/>
              </a:xfrm>
              <a:custGeom>
                <a:avLst/>
                <a:gdLst>
                  <a:gd name="T0" fmla="*/ 12 w 125"/>
                  <a:gd name="T1" fmla="*/ 23 h 23"/>
                  <a:gd name="T2" fmla="*/ 125 w 125"/>
                  <a:gd name="T3" fmla="*/ 23 h 23"/>
                  <a:gd name="T4" fmla="*/ 125 w 125"/>
                  <a:gd name="T5" fmla="*/ 19 h 23"/>
                  <a:gd name="T6" fmla="*/ 125 w 125"/>
                  <a:gd name="T7" fmla="*/ 0 h 23"/>
                  <a:gd name="T8" fmla="*/ 12 w 125"/>
                  <a:gd name="T9" fmla="*/ 0 h 23"/>
                  <a:gd name="T10" fmla="*/ 0 w 125"/>
                  <a:gd name="T11" fmla="*/ 11 h 23"/>
                  <a:gd name="T12" fmla="*/ 12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12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22"/>
                      <a:pt x="125" y="20"/>
                      <a:pt x="125" y="19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0" y="18"/>
                      <a:pt x="6" y="23"/>
                      <a:pt x="12" y="23"/>
                    </a:cubicBezTo>
                    <a:close/>
                  </a:path>
                </a:pathLst>
              </a:custGeom>
              <a:solidFill>
                <a:srgbClr val="859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261"/>
                <a:endParaRPr lang="en-US" sz="4800">
                  <a:solidFill>
                    <a:srgbClr val="737572"/>
                  </a:solidFill>
                  <a:latin typeface="Roboto"/>
                </a:endParaRPr>
              </a:p>
            </p:txBody>
          </p:sp>
        </p:grpSp>
        <p:sp>
          <p:nvSpPr>
            <p:cNvPr id="333" name="Rectangle 332"/>
            <p:cNvSpPr/>
            <p:nvPr/>
          </p:nvSpPr>
          <p:spPr>
            <a:xfrm rot="5400000">
              <a:off x="15821873" y="8678831"/>
              <a:ext cx="2660392" cy="1167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61"/>
              <a:r>
                <a:rPr lang="en-US" dirty="0">
                  <a:solidFill>
                    <a:srgbClr val="445469">
                      <a:lumMod val="60000"/>
                      <a:lumOff val="40000"/>
                    </a:srgbClr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/>
                </a:rPr>
                <a:t>-Data </a:t>
              </a:r>
            </a:p>
            <a:p>
              <a:pPr defTabSz="1219261"/>
              <a:endParaRPr lang="en-US" dirty="0">
                <a:solidFill>
                  <a:srgbClr val="445469">
                    <a:lumMod val="60000"/>
                    <a:lumOff val="40000"/>
                  </a:srgb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/>
              </a:endParaRPr>
            </a:p>
          </p:txBody>
        </p:sp>
      </p:grpSp>
      <p:grpSp>
        <p:nvGrpSpPr>
          <p:cNvPr id="342" name="Dashboards"/>
          <p:cNvGrpSpPr/>
          <p:nvPr/>
        </p:nvGrpSpPr>
        <p:grpSpPr>
          <a:xfrm>
            <a:off x="9086716" y="2466279"/>
            <a:ext cx="830772" cy="657486"/>
            <a:chOff x="20132507" y="5791638"/>
            <a:chExt cx="1543346" cy="973134"/>
          </a:xfrm>
        </p:grpSpPr>
        <p:sp>
          <p:nvSpPr>
            <p:cNvPr id="343" name="Rectangle 342"/>
            <p:cNvSpPr/>
            <p:nvPr/>
          </p:nvSpPr>
          <p:spPr>
            <a:xfrm>
              <a:off x="20132507" y="6445897"/>
              <a:ext cx="1543346" cy="318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C3C67">
                      <a:lumMod val="50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/>
                </a:rPr>
                <a:t>eDashboards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C3C67">
                    <a:lumMod val="5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/>
              </a:endParaRPr>
            </a:p>
          </p:txBody>
        </p:sp>
        <p:sp>
          <p:nvSpPr>
            <p:cNvPr id="344" name="Freeform 16"/>
            <p:cNvSpPr>
              <a:spLocks noEditPoints="1"/>
            </p:cNvSpPr>
            <p:nvPr/>
          </p:nvSpPr>
          <p:spPr bwMode="auto">
            <a:xfrm>
              <a:off x="20471066" y="5791638"/>
              <a:ext cx="861786" cy="631106"/>
            </a:xfrm>
            <a:custGeom>
              <a:avLst/>
              <a:gdLst>
                <a:gd name="T0" fmla="*/ 250 w 500"/>
                <a:gd name="T1" fmla="*/ 0 h 365"/>
                <a:gd name="T2" fmla="*/ 162 w 500"/>
                <a:gd name="T3" fmla="*/ 12 h 365"/>
                <a:gd name="T4" fmla="*/ 2 w 500"/>
                <a:gd name="T5" fmla="*/ 110 h 365"/>
                <a:gd name="T6" fmla="*/ 68 w 500"/>
                <a:gd name="T7" fmla="*/ 184 h 365"/>
                <a:gd name="T8" fmla="*/ 77 w 500"/>
                <a:gd name="T9" fmla="*/ 184 h 365"/>
                <a:gd name="T10" fmla="*/ 304 w 500"/>
                <a:gd name="T11" fmla="*/ 111 h 365"/>
                <a:gd name="T12" fmla="*/ 250 w 500"/>
                <a:gd name="T13" fmla="*/ 311 h 365"/>
                <a:gd name="T14" fmla="*/ 250 w 500"/>
                <a:gd name="T15" fmla="*/ 365 h 365"/>
                <a:gd name="T16" fmla="*/ 262 w 500"/>
                <a:gd name="T17" fmla="*/ 314 h 365"/>
                <a:gd name="T18" fmla="*/ 423 w 500"/>
                <a:gd name="T19" fmla="*/ 184 h 365"/>
                <a:gd name="T20" fmla="*/ 428 w 500"/>
                <a:gd name="T21" fmla="*/ 186 h 365"/>
                <a:gd name="T22" fmla="*/ 498 w 500"/>
                <a:gd name="T23" fmla="*/ 119 h 365"/>
                <a:gd name="T24" fmla="*/ 265 w 500"/>
                <a:gd name="T25" fmla="*/ 338 h 365"/>
                <a:gd name="T26" fmla="*/ 235 w 500"/>
                <a:gd name="T27" fmla="*/ 338 h 365"/>
                <a:gd name="T28" fmla="*/ 244 w 500"/>
                <a:gd name="T29" fmla="*/ 336 h 365"/>
                <a:gd name="T30" fmla="*/ 250 w 500"/>
                <a:gd name="T31" fmla="*/ 344 h 365"/>
                <a:gd name="T32" fmla="*/ 259 w 500"/>
                <a:gd name="T33" fmla="*/ 326 h 365"/>
                <a:gd name="T34" fmla="*/ 428 w 500"/>
                <a:gd name="T35" fmla="*/ 171 h 365"/>
                <a:gd name="T36" fmla="*/ 325 w 500"/>
                <a:gd name="T37" fmla="*/ 78 h 365"/>
                <a:gd name="T38" fmla="*/ 314 w 500"/>
                <a:gd name="T39" fmla="*/ 75 h 365"/>
                <a:gd name="T40" fmla="*/ 250 w 500"/>
                <a:gd name="T41" fmla="*/ 92 h 365"/>
                <a:gd name="T42" fmla="*/ 15 w 500"/>
                <a:gd name="T43" fmla="*/ 114 h 365"/>
                <a:gd name="T44" fmla="*/ 105 w 500"/>
                <a:gd name="T45" fmla="*/ 97 h 365"/>
                <a:gd name="T46" fmla="*/ 113 w 500"/>
                <a:gd name="T47" fmla="*/ 99 h 365"/>
                <a:gd name="T48" fmla="*/ 92 w 500"/>
                <a:gd name="T49" fmla="*/ 53 h 365"/>
                <a:gd name="T50" fmla="*/ 168 w 500"/>
                <a:gd name="T51" fmla="*/ 57 h 365"/>
                <a:gd name="T52" fmla="*/ 176 w 500"/>
                <a:gd name="T53" fmla="*/ 61 h 365"/>
                <a:gd name="T54" fmla="*/ 171 w 500"/>
                <a:gd name="T55" fmla="*/ 22 h 365"/>
                <a:gd name="T56" fmla="*/ 243 w 500"/>
                <a:gd name="T57" fmla="*/ 44 h 365"/>
                <a:gd name="T58" fmla="*/ 255 w 500"/>
                <a:gd name="T59" fmla="*/ 44 h 365"/>
                <a:gd name="T60" fmla="*/ 329 w 500"/>
                <a:gd name="T61" fmla="*/ 22 h 365"/>
                <a:gd name="T62" fmla="*/ 326 w 500"/>
                <a:gd name="T63" fmla="*/ 57 h 365"/>
                <a:gd name="T64" fmla="*/ 333 w 500"/>
                <a:gd name="T65" fmla="*/ 53 h 365"/>
                <a:gd name="T66" fmla="*/ 408 w 500"/>
                <a:gd name="T67" fmla="*/ 54 h 365"/>
                <a:gd name="T68" fmla="*/ 391 w 500"/>
                <a:gd name="T69" fmla="*/ 92 h 365"/>
                <a:gd name="T70" fmla="*/ 400 w 500"/>
                <a:gd name="T71" fmla="*/ 90 h 365"/>
                <a:gd name="T72" fmla="*/ 485 w 500"/>
                <a:gd name="T73" fmla="*/ 11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0" h="365">
                  <a:moveTo>
                    <a:pt x="498" y="110"/>
                  </a:moveTo>
                  <a:cubicBezTo>
                    <a:pt x="435" y="40"/>
                    <a:pt x="344" y="0"/>
                    <a:pt x="250" y="0"/>
                  </a:cubicBezTo>
                  <a:cubicBezTo>
                    <a:pt x="220" y="0"/>
                    <a:pt x="191" y="4"/>
                    <a:pt x="162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00" y="29"/>
                    <a:pt x="45" y="63"/>
                    <a:pt x="2" y="110"/>
                  </a:cubicBezTo>
                  <a:cubicBezTo>
                    <a:pt x="0" y="113"/>
                    <a:pt x="0" y="116"/>
                    <a:pt x="2" y="119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9" y="186"/>
                    <a:pt x="71" y="186"/>
                    <a:pt x="73" y="186"/>
                  </a:cubicBezTo>
                  <a:cubicBezTo>
                    <a:pt x="74" y="186"/>
                    <a:pt x="76" y="185"/>
                    <a:pt x="77" y="184"/>
                  </a:cubicBezTo>
                  <a:cubicBezTo>
                    <a:pt x="120" y="134"/>
                    <a:pt x="184" y="105"/>
                    <a:pt x="250" y="105"/>
                  </a:cubicBezTo>
                  <a:cubicBezTo>
                    <a:pt x="268" y="105"/>
                    <a:pt x="287" y="107"/>
                    <a:pt x="304" y="111"/>
                  </a:cubicBezTo>
                  <a:cubicBezTo>
                    <a:pt x="251" y="311"/>
                    <a:pt x="251" y="311"/>
                    <a:pt x="251" y="311"/>
                  </a:cubicBezTo>
                  <a:cubicBezTo>
                    <a:pt x="250" y="311"/>
                    <a:pt x="250" y="311"/>
                    <a:pt x="250" y="311"/>
                  </a:cubicBezTo>
                  <a:cubicBezTo>
                    <a:pt x="235" y="311"/>
                    <a:pt x="223" y="323"/>
                    <a:pt x="223" y="338"/>
                  </a:cubicBezTo>
                  <a:cubicBezTo>
                    <a:pt x="223" y="353"/>
                    <a:pt x="235" y="365"/>
                    <a:pt x="250" y="365"/>
                  </a:cubicBezTo>
                  <a:cubicBezTo>
                    <a:pt x="265" y="365"/>
                    <a:pt x="277" y="353"/>
                    <a:pt x="277" y="338"/>
                  </a:cubicBezTo>
                  <a:cubicBezTo>
                    <a:pt x="277" y="327"/>
                    <a:pt x="271" y="318"/>
                    <a:pt x="262" y="314"/>
                  </a:cubicBezTo>
                  <a:cubicBezTo>
                    <a:pt x="316" y="114"/>
                    <a:pt x="316" y="114"/>
                    <a:pt x="316" y="114"/>
                  </a:cubicBezTo>
                  <a:cubicBezTo>
                    <a:pt x="357" y="127"/>
                    <a:pt x="394" y="151"/>
                    <a:pt x="423" y="184"/>
                  </a:cubicBezTo>
                  <a:cubicBezTo>
                    <a:pt x="424" y="185"/>
                    <a:pt x="426" y="186"/>
                    <a:pt x="427" y="186"/>
                  </a:cubicBezTo>
                  <a:cubicBezTo>
                    <a:pt x="428" y="186"/>
                    <a:pt x="428" y="186"/>
                    <a:pt x="428" y="186"/>
                  </a:cubicBezTo>
                  <a:cubicBezTo>
                    <a:pt x="429" y="186"/>
                    <a:pt x="431" y="186"/>
                    <a:pt x="432" y="184"/>
                  </a:cubicBezTo>
                  <a:cubicBezTo>
                    <a:pt x="498" y="119"/>
                    <a:pt x="498" y="119"/>
                    <a:pt x="498" y="119"/>
                  </a:cubicBezTo>
                  <a:cubicBezTo>
                    <a:pt x="500" y="116"/>
                    <a:pt x="500" y="113"/>
                    <a:pt x="498" y="110"/>
                  </a:cubicBezTo>
                  <a:close/>
                  <a:moveTo>
                    <a:pt x="265" y="338"/>
                  </a:moveTo>
                  <a:cubicBezTo>
                    <a:pt x="265" y="346"/>
                    <a:pt x="258" y="353"/>
                    <a:pt x="250" y="353"/>
                  </a:cubicBezTo>
                  <a:cubicBezTo>
                    <a:pt x="242" y="353"/>
                    <a:pt x="235" y="346"/>
                    <a:pt x="235" y="338"/>
                  </a:cubicBezTo>
                  <a:cubicBezTo>
                    <a:pt x="235" y="330"/>
                    <a:pt x="240" y="324"/>
                    <a:pt x="248" y="323"/>
                  </a:cubicBezTo>
                  <a:cubicBezTo>
                    <a:pt x="244" y="336"/>
                    <a:pt x="244" y="336"/>
                    <a:pt x="244" y="336"/>
                  </a:cubicBezTo>
                  <a:cubicBezTo>
                    <a:pt x="243" y="339"/>
                    <a:pt x="245" y="343"/>
                    <a:pt x="248" y="344"/>
                  </a:cubicBezTo>
                  <a:cubicBezTo>
                    <a:pt x="249" y="344"/>
                    <a:pt x="249" y="344"/>
                    <a:pt x="250" y="344"/>
                  </a:cubicBezTo>
                  <a:cubicBezTo>
                    <a:pt x="252" y="344"/>
                    <a:pt x="255" y="342"/>
                    <a:pt x="256" y="339"/>
                  </a:cubicBezTo>
                  <a:cubicBezTo>
                    <a:pt x="259" y="326"/>
                    <a:pt x="259" y="326"/>
                    <a:pt x="259" y="326"/>
                  </a:cubicBezTo>
                  <a:cubicBezTo>
                    <a:pt x="263" y="329"/>
                    <a:pt x="265" y="333"/>
                    <a:pt x="265" y="338"/>
                  </a:cubicBezTo>
                  <a:close/>
                  <a:moveTo>
                    <a:pt x="428" y="171"/>
                  </a:moveTo>
                  <a:cubicBezTo>
                    <a:pt x="398" y="139"/>
                    <a:pt x="360" y="115"/>
                    <a:pt x="319" y="103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6" y="75"/>
                    <a:pt x="324" y="71"/>
                    <a:pt x="321" y="70"/>
                  </a:cubicBezTo>
                  <a:cubicBezTo>
                    <a:pt x="318" y="70"/>
                    <a:pt x="315" y="71"/>
                    <a:pt x="314" y="75"/>
                  </a:cubicBezTo>
                  <a:cubicBezTo>
                    <a:pt x="307" y="99"/>
                    <a:pt x="307" y="99"/>
                    <a:pt x="307" y="99"/>
                  </a:cubicBezTo>
                  <a:cubicBezTo>
                    <a:pt x="289" y="95"/>
                    <a:pt x="269" y="92"/>
                    <a:pt x="250" y="92"/>
                  </a:cubicBezTo>
                  <a:cubicBezTo>
                    <a:pt x="182" y="92"/>
                    <a:pt x="118" y="121"/>
                    <a:pt x="72" y="171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5" y="93"/>
                    <a:pt x="58" y="75"/>
                    <a:pt x="82" y="60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6" y="99"/>
                    <a:pt x="108" y="100"/>
                    <a:pt x="110" y="100"/>
                  </a:cubicBezTo>
                  <a:cubicBezTo>
                    <a:pt x="111" y="100"/>
                    <a:pt x="113" y="99"/>
                    <a:pt x="113" y="99"/>
                  </a:cubicBezTo>
                  <a:cubicBezTo>
                    <a:pt x="116" y="97"/>
                    <a:pt x="117" y="93"/>
                    <a:pt x="115" y="90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113" y="41"/>
                    <a:pt x="136" y="32"/>
                    <a:pt x="159" y="25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9" y="59"/>
                    <a:pt x="171" y="61"/>
                    <a:pt x="174" y="61"/>
                  </a:cubicBezTo>
                  <a:cubicBezTo>
                    <a:pt x="175" y="61"/>
                    <a:pt x="175" y="61"/>
                    <a:pt x="176" y="61"/>
                  </a:cubicBezTo>
                  <a:cubicBezTo>
                    <a:pt x="179" y="60"/>
                    <a:pt x="181" y="56"/>
                    <a:pt x="180" y="53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94" y="16"/>
                    <a:pt x="218" y="13"/>
                    <a:pt x="243" y="12"/>
                  </a:cubicBezTo>
                  <a:cubicBezTo>
                    <a:pt x="243" y="44"/>
                    <a:pt x="243" y="44"/>
                    <a:pt x="243" y="44"/>
                  </a:cubicBezTo>
                  <a:cubicBezTo>
                    <a:pt x="243" y="48"/>
                    <a:pt x="245" y="51"/>
                    <a:pt x="249" y="51"/>
                  </a:cubicBezTo>
                  <a:cubicBezTo>
                    <a:pt x="252" y="51"/>
                    <a:pt x="255" y="48"/>
                    <a:pt x="255" y="44"/>
                  </a:cubicBezTo>
                  <a:cubicBezTo>
                    <a:pt x="255" y="12"/>
                    <a:pt x="255" y="12"/>
                    <a:pt x="255" y="12"/>
                  </a:cubicBezTo>
                  <a:cubicBezTo>
                    <a:pt x="280" y="12"/>
                    <a:pt x="305" y="16"/>
                    <a:pt x="329" y="22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53"/>
                    <a:pt x="323" y="56"/>
                    <a:pt x="326" y="57"/>
                  </a:cubicBezTo>
                  <a:cubicBezTo>
                    <a:pt x="327" y="57"/>
                    <a:pt x="327" y="57"/>
                    <a:pt x="328" y="57"/>
                  </a:cubicBezTo>
                  <a:cubicBezTo>
                    <a:pt x="330" y="57"/>
                    <a:pt x="333" y="55"/>
                    <a:pt x="333" y="53"/>
                  </a:cubicBezTo>
                  <a:cubicBezTo>
                    <a:pt x="341" y="25"/>
                    <a:pt x="341" y="25"/>
                    <a:pt x="341" y="25"/>
                  </a:cubicBezTo>
                  <a:cubicBezTo>
                    <a:pt x="364" y="32"/>
                    <a:pt x="387" y="42"/>
                    <a:pt x="408" y="54"/>
                  </a:cubicBezTo>
                  <a:cubicBezTo>
                    <a:pt x="389" y="84"/>
                    <a:pt x="389" y="84"/>
                    <a:pt x="389" y="84"/>
                  </a:cubicBezTo>
                  <a:cubicBezTo>
                    <a:pt x="388" y="87"/>
                    <a:pt x="389" y="91"/>
                    <a:pt x="391" y="92"/>
                  </a:cubicBezTo>
                  <a:cubicBezTo>
                    <a:pt x="392" y="93"/>
                    <a:pt x="393" y="93"/>
                    <a:pt x="395" y="93"/>
                  </a:cubicBezTo>
                  <a:cubicBezTo>
                    <a:pt x="397" y="93"/>
                    <a:pt x="399" y="92"/>
                    <a:pt x="400" y="90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43" y="75"/>
                    <a:pt x="465" y="93"/>
                    <a:pt x="485" y="114"/>
                  </a:cubicBezTo>
                  <a:lnTo>
                    <a:pt x="428" y="171"/>
                  </a:lnTo>
                  <a:close/>
                </a:path>
              </a:pathLst>
            </a:custGeom>
            <a:solidFill>
              <a:srgbClr val="7C3C6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sp>
        <p:nvSpPr>
          <p:cNvPr id="345" name="Rounded Rectangle 344"/>
          <p:cNvSpPr/>
          <p:nvPr/>
        </p:nvSpPr>
        <p:spPr>
          <a:xfrm>
            <a:off x="8701066" y="3601996"/>
            <a:ext cx="970524" cy="327919"/>
          </a:xfrm>
          <a:prstGeom prst="roundRect">
            <a:avLst/>
          </a:prstGeom>
          <a:solidFill>
            <a:srgbClr val="003764">
              <a:lumMod val="90000"/>
              <a:lumOff val="10000"/>
            </a:srgbClr>
          </a:solidFill>
          <a:ln w="6350" cap="flat" cmpd="sng" algn="ctr">
            <a:solidFill>
              <a:srgbClr val="003764">
                <a:lumMod val="90000"/>
                <a:lumOff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SFIS</a:t>
            </a:r>
          </a:p>
        </p:txBody>
      </p:sp>
      <p:cxnSp>
        <p:nvCxnSpPr>
          <p:cNvPr id="346" name="Straight Line buttom"/>
          <p:cNvCxnSpPr/>
          <p:nvPr/>
        </p:nvCxnSpPr>
        <p:spPr>
          <a:xfrm>
            <a:off x="10147929" y="1708989"/>
            <a:ext cx="16751" cy="2337084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none"/>
            <a:tailEnd type="none"/>
          </a:ln>
          <a:effectLst/>
        </p:spPr>
      </p:cxnSp>
      <p:pic>
        <p:nvPicPr>
          <p:cNvPr id="347" name="Picture 34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59" t="11435" r="29456" b="9030"/>
          <a:stretch/>
        </p:blipFill>
        <p:spPr>
          <a:xfrm>
            <a:off x="10558534" y="2059761"/>
            <a:ext cx="654728" cy="624595"/>
          </a:xfrm>
          <a:prstGeom prst="rect">
            <a:avLst/>
          </a:prstGeom>
          <a:noFill/>
          <a:ln w="3175" cmpd="sng">
            <a:solidFill>
              <a:srgbClr val="FFFFFF">
                <a:lumMod val="75000"/>
              </a:srgbClr>
            </a:solidFill>
            <a:round/>
            <a:headEnd/>
            <a:tailEnd/>
          </a:ln>
          <a:effectLst/>
        </p:spPr>
      </p:pic>
      <p:pic>
        <p:nvPicPr>
          <p:cNvPr id="348" name="Picture 3" descr="D:\Work\Jabil Pictures\IMG_0120.JPG"/>
          <p:cNvPicPr>
            <a:picLocks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80" y="2749008"/>
            <a:ext cx="853281" cy="720109"/>
          </a:xfrm>
          <a:prstGeom prst="ellipse">
            <a:avLst/>
          </a:prstGeom>
          <a:ln w="3175" cmpd="sng">
            <a:solidFill>
              <a:srgbClr val="FFFFFF">
                <a:lumMod val="65000"/>
              </a:srgbClr>
            </a:solidFill>
          </a:ln>
        </p:spPr>
      </p:pic>
      <p:sp>
        <p:nvSpPr>
          <p:cNvPr id="349" name="Rounded Rectangle 348"/>
          <p:cNvSpPr/>
          <p:nvPr/>
        </p:nvSpPr>
        <p:spPr>
          <a:xfrm>
            <a:off x="10487352" y="3601995"/>
            <a:ext cx="953848" cy="328475"/>
          </a:xfrm>
          <a:prstGeom prst="roundRect">
            <a:avLst/>
          </a:prstGeom>
          <a:solidFill>
            <a:srgbClr val="003764">
              <a:lumMod val="90000"/>
              <a:lumOff val="10000"/>
            </a:srgbClr>
          </a:solidFill>
          <a:ln w="6350" cap="flat" cmpd="sng" algn="ctr">
            <a:solidFill>
              <a:srgbClr val="003764">
                <a:lumMod val="90000"/>
                <a:lumOff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SFAS</a:t>
            </a:r>
          </a:p>
        </p:txBody>
      </p:sp>
      <p:cxnSp>
        <p:nvCxnSpPr>
          <p:cNvPr id="357" name="Straight Arrow Connector 356"/>
          <p:cNvCxnSpPr/>
          <p:nvPr/>
        </p:nvCxnSpPr>
        <p:spPr>
          <a:xfrm>
            <a:off x="2880686" y="4257548"/>
            <a:ext cx="8703209" cy="3885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ysDash"/>
            <a:miter lim="800000"/>
            <a:headEnd type="triangle" w="lg" len="lg"/>
            <a:tailEnd type="triangle" w="lg" len="lg"/>
          </a:ln>
          <a:effectLst/>
        </p:spPr>
      </p:cxnSp>
      <p:sp>
        <p:nvSpPr>
          <p:cNvPr id="360" name="Rectangle 359"/>
          <p:cNvSpPr/>
          <p:nvPr/>
        </p:nvSpPr>
        <p:spPr>
          <a:xfrm>
            <a:off x="3943008" y="4693937"/>
            <a:ext cx="742919" cy="359976"/>
          </a:xfrm>
          <a:prstGeom prst="rect">
            <a:avLst/>
          </a:prstGeom>
          <a:solidFill>
            <a:srgbClr val="BFBFBF"/>
          </a:solidFill>
          <a:ln w="635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1.0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4730846" y="4691764"/>
            <a:ext cx="1396276" cy="364666"/>
          </a:xfrm>
          <a:prstGeom prst="rect">
            <a:avLst/>
          </a:prstGeom>
          <a:solidFill>
            <a:srgbClr val="BFBFBF"/>
          </a:solidFill>
          <a:ln w="635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SMT</a:t>
            </a:r>
          </a:p>
        </p:txBody>
      </p:sp>
      <p:sp>
        <p:nvSpPr>
          <p:cNvPr id="362" name="Rectangle 361"/>
          <p:cNvSpPr/>
          <p:nvPr/>
        </p:nvSpPr>
        <p:spPr>
          <a:xfrm>
            <a:off x="6303548" y="4693937"/>
            <a:ext cx="678581" cy="395919"/>
          </a:xfrm>
          <a:prstGeom prst="rect">
            <a:avLst/>
          </a:prstGeom>
          <a:solidFill>
            <a:srgbClr val="BFBFBF"/>
          </a:solidFill>
          <a:ln w="635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2.0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7017020" y="4691592"/>
            <a:ext cx="1437406" cy="381146"/>
          </a:xfrm>
          <a:prstGeom prst="rect">
            <a:avLst/>
          </a:prstGeom>
          <a:solidFill>
            <a:srgbClr val="BFBFBF"/>
          </a:solidFill>
          <a:ln w="635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BACK END</a:t>
            </a:r>
          </a:p>
        </p:txBody>
      </p:sp>
      <p:cxnSp>
        <p:nvCxnSpPr>
          <p:cNvPr id="364" name="Straight Line buttom"/>
          <p:cNvCxnSpPr/>
          <p:nvPr/>
        </p:nvCxnSpPr>
        <p:spPr>
          <a:xfrm>
            <a:off x="6212974" y="4630584"/>
            <a:ext cx="4723" cy="729331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none"/>
            <a:tailEnd type="none"/>
          </a:ln>
          <a:effectLst/>
        </p:spPr>
      </p:cxnSp>
      <p:sp>
        <p:nvSpPr>
          <p:cNvPr id="365" name="Rectangle 364"/>
          <p:cNvSpPr/>
          <p:nvPr/>
        </p:nvSpPr>
        <p:spPr>
          <a:xfrm>
            <a:off x="3943008" y="5144766"/>
            <a:ext cx="2202242" cy="247701"/>
          </a:xfrm>
          <a:prstGeom prst="rect">
            <a:avLst/>
          </a:prstGeom>
          <a:solidFill>
            <a:srgbClr val="BFBFBF"/>
          </a:solidFill>
          <a:ln w="635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+ Customization</a:t>
            </a:r>
          </a:p>
        </p:txBody>
      </p:sp>
      <p:cxnSp>
        <p:nvCxnSpPr>
          <p:cNvPr id="366" name="Straight Line buttom"/>
          <p:cNvCxnSpPr/>
          <p:nvPr/>
        </p:nvCxnSpPr>
        <p:spPr>
          <a:xfrm>
            <a:off x="8515111" y="4654537"/>
            <a:ext cx="4723" cy="729331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none"/>
            <a:tailEnd type="none"/>
          </a:ln>
          <a:effectLst/>
        </p:spPr>
      </p:cxnSp>
      <p:sp>
        <p:nvSpPr>
          <p:cNvPr id="367" name="Rectangle 366"/>
          <p:cNvSpPr/>
          <p:nvPr/>
        </p:nvSpPr>
        <p:spPr>
          <a:xfrm>
            <a:off x="8588587" y="4708072"/>
            <a:ext cx="716132" cy="364666"/>
          </a:xfrm>
          <a:prstGeom prst="rect">
            <a:avLst/>
          </a:prstGeom>
          <a:solidFill>
            <a:srgbClr val="BFBFBF"/>
          </a:solidFill>
          <a:ln w="635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lIns="0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3.0</a:t>
            </a:r>
          </a:p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4.0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9339610" y="4717593"/>
            <a:ext cx="1495638" cy="364666"/>
          </a:xfrm>
          <a:prstGeom prst="rect">
            <a:avLst/>
          </a:prstGeom>
          <a:solidFill>
            <a:srgbClr val="BFBFBF"/>
          </a:solidFill>
          <a:ln w="635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lIns="0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WH</a:t>
            </a:r>
          </a:p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BTO/CTO</a:t>
            </a:r>
          </a:p>
        </p:txBody>
      </p:sp>
      <p:sp>
        <p:nvSpPr>
          <p:cNvPr id="369" name="Rectangle 368"/>
          <p:cNvSpPr/>
          <p:nvPr/>
        </p:nvSpPr>
        <p:spPr>
          <a:xfrm>
            <a:off x="6308292" y="5144766"/>
            <a:ext cx="2146134" cy="247701"/>
          </a:xfrm>
          <a:prstGeom prst="rect">
            <a:avLst/>
          </a:prstGeom>
          <a:solidFill>
            <a:srgbClr val="BFBFBF"/>
          </a:solidFill>
          <a:ln w="635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+ Customization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8580519" y="5140312"/>
            <a:ext cx="2268211" cy="252155"/>
          </a:xfrm>
          <a:prstGeom prst="rect">
            <a:avLst/>
          </a:prstGeom>
          <a:solidFill>
            <a:srgbClr val="BFBFBF"/>
          </a:solidFill>
          <a:ln w="635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+ Customization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16144" y="5381556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/>
            <a:r>
              <a:rPr lang="en-US" sz="1200" b="1" dirty="0">
                <a:solidFill>
                  <a:srgbClr val="1B1B1B"/>
                </a:solidFill>
                <a:latin typeface="Roboto"/>
              </a:rPr>
              <a:t>FY16-FY17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982129" y="5392467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/>
            <a:r>
              <a:rPr lang="en-US" sz="1200" b="1" dirty="0">
                <a:solidFill>
                  <a:srgbClr val="1B1B1B"/>
                </a:solidFill>
                <a:latin typeface="Roboto"/>
              </a:rPr>
              <a:t>FY17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418987" y="5361937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/>
            <a:r>
              <a:rPr lang="en-US" sz="1200" b="1" dirty="0">
                <a:solidFill>
                  <a:srgbClr val="1B1B1B"/>
                </a:solidFill>
                <a:latin typeface="Roboto"/>
              </a:rPr>
              <a:t>FY18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022037" y="4702176"/>
            <a:ext cx="742919" cy="679379"/>
          </a:xfrm>
          <a:prstGeom prst="rect">
            <a:avLst/>
          </a:prstGeom>
          <a:solidFill>
            <a:srgbClr val="BFBFBF"/>
          </a:solidFill>
          <a:ln w="6350" cap="flat" cmpd="sng" algn="ctr">
            <a:solidFill>
              <a:srgbClr val="BFBFB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Phase 0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0261" y="5807734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SFMS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Smart Factory Manufacturing Systems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SFMM: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Smart Factory Materials Management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SFIS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Smart Factory Information Systems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94847" y="535698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Platform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Collection of Baselines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Baseline: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Solution to be deployed. A baseline can be “Prescriptive” or “Functionality Equivalent”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Phases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Are related to the area that the baseline is impacting.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Version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Is how we control the releases in a time period and by phase: SMT=1.x, BE=2.x, WH=3.x, BTO/CTO=4.x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93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9" grpId="0"/>
      <p:bldP spid="240" grpId="0" animBg="1"/>
      <p:bldP spid="243" grpId="0"/>
      <p:bldP spid="245" grpId="0"/>
      <p:bldGraphic spid="306" grpId="0">
        <p:bldAsOne/>
      </p:bldGraphic>
      <p:bldP spid="307" grpId="0" animBg="1"/>
      <p:bldP spid="308" grpId="0" animBg="1"/>
      <p:bldP spid="321" grpId="0" animBg="1"/>
      <p:bldP spid="322" grpId="0" animBg="1"/>
      <p:bldP spid="323" grpId="0" animBg="1"/>
      <p:bldP spid="324" grpId="0" animBg="1"/>
      <p:bldP spid="345" grpId="0" animBg="1"/>
      <p:bldP spid="349" grpId="0" animBg="1"/>
      <p:bldP spid="360" grpId="0" animBg="1"/>
      <p:bldP spid="361" grpId="0" animBg="1"/>
      <p:bldP spid="362" grpId="0" animBg="1"/>
      <p:bldP spid="363" grpId="0" animBg="1"/>
      <p:bldP spid="365" grpId="0" animBg="1"/>
      <p:bldP spid="367" grpId="0" animBg="1"/>
      <p:bldP spid="368" grpId="0" animBg="1"/>
      <p:bldP spid="369" grpId="0" animBg="1"/>
      <p:bldP spid="370" grpId="0" animBg="1"/>
      <p:bldP spid="114" grpId="0"/>
      <p:bldP spid="115" grpId="0"/>
      <p:bldP spid="116" grpId="0"/>
      <p:bldP spid="133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FACTORY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428574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B1B1B"/>
                </a:solidFill>
              </a:rPr>
              <a:t>SMART FACTORY</a:t>
            </a:r>
            <a:br>
              <a:rPr lang="en-US" dirty="0">
                <a:solidFill>
                  <a:srgbClr val="1B1B1B"/>
                </a:solidFill>
              </a:rPr>
            </a:br>
            <a:r>
              <a:rPr lang="en-US" sz="1600" dirty="0">
                <a:solidFill>
                  <a:srgbClr val="1B1B1B"/>
                </a:solidFill>
              </a:rPr>
              <a:t>SF 1.0 (SMT) + 2.0 (BACK END)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91277661"/>
              </p:ext>
            </p:extLst>
          </p:nvPr>
        </p:nvGraphicFramePr>
        <p:xfrm>
          <a:off x="637965" y="4902276"/>
          <a:ext cx="919836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419">
                  <a:extLst>
                    <a:ext uri="{9D8B030D-6E8A-4147-A177-3AD203B41FA5}">
                      <a16:colId xmlns:a16="http://schemas.microsoft.com/office/drawing/2014/main" val="3204874573"/>
                    </a:ext>
                  </a:extLst>
                </a:gridCol>
                <a:gridCol w="873560">
                  <a:extLst>
                    <a:ext uri="{9D8B030D-6E8A-4147-A177-3AD203B41FA5}">
                      <a16:colId xmlns:a16="http://schemas.microsoft.com/office/drawing/2014/main" val="1541731224"/>
                    </a:ext>
                  </a:extLst>
                </a:gridCol>
                <a:gridCol w="620687">
                  <a:extLst>
                    <a:ext uri="{9D8B030D-6E8A-4147-A177-3AD203B41FA5}">
                      <a16:colId xmlns:a16="http://schemas.microsoft.com/office/drawing/2014/main" val="1323888291"/>
                    </a:ext>
                  </a:extLst>
                </a:gridCol>
                <a:gridCol w="632181">
                  <a:extLst>
                    <a:ext uri="{9D8B030D-6E8A-4147-A177-3AD203B41FA5}">
                      <a16:colId xmlns:a16="http://schemas.microsoft.com/office/drawing/2014/main" val="2773418930"/>
                    </a:ext>
                  </a:extLst>
                </a:gridCol>
                <a:gridCol w="655170">
                  <a:extLst>
                    <a:ext uri="{9D8B030D-6E8A-4147-A177-3AD203B41FA5}">
                      <a16:colId xmlns:a16="http://schemas.microsoft.com/office/drawing/2014/main" val="743546228"/>
                    </a:ext>
                  </a:extLst>
                </a:gridCol>
                <a:gridCol w="632181">
                  <a:extLst>
                    <a:ext uri="{9D8B030D-6E8A-4147-A177-3AD203B41FA5}">
                      <a16:colId xmlns:a16="http://schemas.microsoft.com/office/drawing/2014/main" val="299018054"/>
                    </a:ext>
                  </a:extLst>
                </a:gridCol>
                <a:gridCol w="643676">
                  <a:extLst>
                    <a:ext uri="{9D8B030D-6E8A-4147-A177-3AD203B41FA5}">
                      <a16:colId xmlns:a16="http://schemas.microsoft.com/office/drawing/2014/main" val="2770226148"/>
                    </a:ext>
                  </a:extLst>
                </a:gridCol>
                <a:gridCol w="655170">
                  <a:extLst>
                    <a:ext uri="{9D8B030D-6E8A-4147-A177-3AD203B41FA5}">
                      <a16:colId xmlns:a16="http://schemas.microsoft.com/office/drawing/2014/main" val="585148549"/>
                    </a:ext>
                  </a:extLst>
                </a:gridCol>
                <a:gridCol w="655170">
                  <a:extLst>
                    <a:ext uri="{9D8B030D-6E8A-4147-A177-3AD203B41FA5}">
                      <a16:colId xmlns:a16="http://schemas.microsoft.com/office/drawing/2014/main" val="3390389689"/>
                    </a:ext>
                  </a:extLst>
                </a:gridCol>
                <a:gridCol w="632181">
                  <a:extLst>
                    <a:ext uri="{9D8B030D-6E8A-4147-A177-3AD203B41FA5}">
                      <a16:colId xmlns:a16="http://schemas.microsoft.com/office/drawing/2014/main" val="3157198964"/>
                    </a:ext>
                  </a:extLst>
                </a:gridCol>
                <a:gridCol w="728968">
                  <a:extLst>
                    <a:ext uri="{9D8B030D-6E8A-4147-A177-3AD203B41FA5}">
                      <a16:colId xmlns:a16="http://schemas.microsoft.com/office/drawing/2014/main" val="2501373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FY 15</a:t>
                      </a:r>
                    </a:p>
                  </a:txBody>
                  <a:tcPr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Q1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Q2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Q3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Q4</a:t>
                      </a:r>
                    </a:p>
                  </a:txBody>
                  <a:tcPr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Q1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Q2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Q3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Q4</a:t>
                      </a:r>
                    </a:p>
                  </a:txBody>
                  <a:tcPr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FY18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6806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 1.0 + 2.0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91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2503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175364" y="5315764"/>
            <a:ext cx="3080267" cy="289308"/>
          </a:xfrm>
          <a:prstGeom prst="roundRect">
            <a:avLst/>
          </a:prstGeom>
          <a:solidFill>
            <a:srgbClr val="FF505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49487" y="5684108"/>
            <a:ext cx="5024220" cy="234779"/>
          </a:xfrm>
          <a:prstGeom prst="roundRect">
            <a:avLst/>
          </a:prstGeom>
          <a:solidFill>
            <a:srgbClr val="FF505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Deployment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57267"/>
              </p:ext>
            </p:extLst>
          </p:nvPr>
        </p:nvGraphicFramePr>
        <p:xfrm>
          <a:off x="315688" y="1211012"/>
          <a:ext cx="9024257" cy="328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36">
                  <a:extLst>
                    <a:ext uri="{9D8B030D-6E8A-4147-A177-3AD203B41FA5}">
                      <a16:colId xmlns:a16="http://schemas.microsoft.com/office/drawing/2014/main" val="59658301"/>
                    </a:ext>
                  </a:extLst>
                </a:gridCol>
                <a:gridCol w="1190435">
                  <a:extLst>
                    <a:ext uri="{9D8B030D-6E8A-4147-A177-3AD203B41FA5}">
                      <a16:colId xmlns:a16="http://schemas.microsoft.com/office/drawing/2014/main" val="3277158898"/>
                    </a:ext>
                  </a:extLst>
                </a:gridCol>
                <a:gridCol w="809782">
                  <a:extLst>
                    <a:ext uri="{9D8B030D-6E8A-4147-A177-3AD203B41FA5}">
                      <a16:colId xmlns:a16="http://schemas.microsoft.com/office/drawing/2014/main" val="2581861744"/>
                    </a:ext>
                  </a:extLst>
                </a:gridCol>
                <a:gridCol w="2166847">
                  <a:extLst>
                    <a:ext uri="{9D8B030D-6E8A-4147-A177-3AD203B41FA5}">
                      <a16:colId xmlns:a16="http://schemas.microsoft.com/office/drawing/2014/main" val="2923774046"/>
                    </a:ext>
                  </a:extLst>
                </a:gridCol>
                <a:gridCol w="2794172">
                  <a:extLst>
                    <a:ext uri="{9D8B030D-6E8A-4147-A177-3AD203B41FA5}">
                      <a16:colId xmlns:a16="http://schemas.microsoft.com/office/drawing/2014/main" val="2474631571"/>
                    </a:ext>
                  </a:extLst>
                </a:gridCol>
                <a:gridCol w="744585">
                  <a:extLst>
                    <a:ext uri="{9D8B030D-6E8A-4147-A177-3AD203B41FA5}">
                      <a16:colId xmlns:a16="http://schemas.microsoft.com/office/drawing/2014/main" val="3701607318"/>
                    </a:ext>
                  </a:extLst>
                </a:gridCol>
              </a:tblGrid>
              <a:tr h="3749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Condensed"/>
                        </a:rPr>
                        <a:t>Element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Roboto Condensed"/>
                        </a:rPr>
                        <a:t>Platform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  <a:latin typeface="Roboto Condensed"/>
                        </a:rPr>
                        <a:t>Rev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Roboto Condensed"/>
                        </a:rPr>
                        <a:t>Deliverables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Roboto Condensed"/>
                        </a:rPr>
                        <a:t>Enablers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Roboto Condensed"/>
                        </a:rPr>
                        <a:t>Status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83997"/>
                  </a:ext>
                </a:extLst>
              </a:tr>
              <a:tr h="3801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People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NPI PMO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1.0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NPI control &amp; management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PLC, Checklist, PM Tool, Gates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375904"/>
                  </a:ext>
                </a:extLst>
              </a:tr>
              <a:tr h="3436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ENG SME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W1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Engineering Capabilities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Training, Test,</a:t>
                      </a:r>
                      <a:r>
                        <a:rPr lang="en-US" sz="1400" baseline="0" dirty="0"/>
                        <a:t> Selection, Project</a:t>
                      </a:r>
                      <a:endParaRPr lang="en-US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22560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WCMs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S2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WCMs Capabilities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Training, Case</a:t>
                      </a:r>
                      <a:r>
                        <a:rPr lang="en-US" sz="1400" baseline="0" dirty="0"/>
                        <a:t> Study, Projects</a:t>
                      </a:r>
                      <a:endParaRPr lang="en-US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712943"/>
                  </a:ext>
                </a:extLst>
              </a:tr>
              <a:tr h="3801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Mfg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SFMS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1.0, 1.1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Process Control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Manufacturing Baselines, IEDB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eTool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86883"/>
                  </a:ext>
                </a:extLst>
              </a:tr>
              <a:tr h="3801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SFIS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1.0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Dashboard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JOS / KPI,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effectLst/>
                        </a:rPr>
                        <a:t>eFast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493706"/>
                  </a:ext>
                </a:extLst>
              </a:tr>
              <a:tr h="5311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Materials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SFMM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1.0, 2.0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Materials</a:t>
                      </a:r>
                      <a:r>
                        <a:rPr lang="en-US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Control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Materials Baselines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Euro+America</a:t>
                      </a:r>
                      <a:r>
                        <a:rPr lang="en-US" sz="1400" baseline="0" dirty="0"/>
                        <a:t>)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eDashboard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288086"/>
                  </a:ext>
                </a:extLst>
              </a:tr>
              <a:tr h="3801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Automation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SFAS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1.0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Mat Logistics</a:t>
                      </a:r>
                      <a:r>
                        <a:rPr lang="en-US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Automation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SIM CELL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74170"/>
                  </a:ext>
                </a:extLst>
              </a:tr>
            </a:tbl>
          </a:graphicData>
        </a:graphic>
      </p:graphicFrame>
      <p:cxnSp>
        <p:nvCxnSpPr>
          <p:cNvPr id="13" name="Straight Connector 15"/>
          <p:cNvCxnSpPr/>
          <p:nvPr/>
        </p:nvCxnSpPr>
        <p:spPr>
          <a:xfrm>
            <a:off x="4049486" y="4711642"/>
            <a:ext cx="840497" cy="3671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oval"/>
            <a:tailEnd type="oval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4586390" y="4451488"/>
            <a:ext cx="1357370" cy="551918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217728" tIns="108864" rIns="217728" bIns="108864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45469">
                    <a:lumMod val="5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FY16</a:t>
            </a:r>
          </a:p>
        </p:txBody>
      </p:sp>
      <p:cxnSp>
        <p:nvCxnSpPr>
          <p:cNvPr id="15" name="Straight Connector 15"/>
          <p:cNvCxnSpPr/>
          <p:nvPr/>
        </p:nvCxnSpPr>
        <p:spPr>
          <a:xfrm>
            <a:off x="5615330" y="4724879"/>
            <a:ext cx="640301" cy="0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oval"/>
            <a:tailEnd type="oval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6690423" y="4724879"/>
            <a:ext cx="793302" cy="0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oval"/>
            <a:tailEnd type="oval"/>
          </a:ln>
          <a:effectLst/>
        </p:spPr>
      </p:cxnSp>
      <p:cxnSp>
        <p:nvCxnSpPr>
          <p:cNvPr id="17" name="Straight Connector 15"/>
          <p:cNvCxnSpPr/>
          <p:nvPr/>
        </p:nvCxnSpPr>
        <p:spPr>
          <a:xfrm flipV="1">
            <a:off x="8323986" y="4724879"/>
            <a:ext cx="654551" cy="2436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oval"/>
            <a:tailEnd type="oval"/>
          </a:ln>
          <a:effectLst/>
        </p:spPr>
      </p:cxnSp>
      <p:sp>
        <p:nvSpPr>
          <p:cNvPr id="24" name="Rounded Rectangle 23"/>
          <p:cNvSpPr/>
          <p:nvPr/>
        </p:nvSpPr>
        <p:spPr>
          <a:xfrm>
            <a:off x="7239832" y="4476780"/>
            <a:ext cx="1357370" cy="544574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217728" tIns="108864" rIns="217728" bIns="108864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45469">
                    <a:lumMod val="5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FY17</a:t>
            </a:r>
          </a:p>
        </p:txBody>
      </p:sp>
      <p:cxnSp>
        <p:nvCxnSpPr>
          <p:cNvPr id="30" name="Straight Connector 15"/>
          <p:cNvCxnSpPr/>
          <p:nvPr/>
        </p:nvCxnSpPr>
        <p:spPr>
          <a:xfrm>
            <a:off x="9392193" y="1094337"/>
            <a:ext cx="0" cy="3382443"/>
          </a:xfrm>
          <a:prstGeom prst="line">
            <a:avLst/>
          </a:prstGeom>
          <a:noFill/>
          <a:ln w="19050" cap="flat" cmpd="sng" algn="ctr">
            <a:solidFill>
              <a:srgbClr val="737572">
                <a:lumMod val="50000"/>
                <a:lumOff val="50000"/>
              </a:srgbClr>
            </a:solidFill>
            <a:prstDash val="sysDot"/>
            <a:miter lim="800000"/>
            <a:headEnd type="oval"/>
            <a:tailEnd type="oval"/>
          </a:ln>
          <a:effectLst/>
        </p:spPr>
      </p:cxnSp>
      <p:sp>
        <p:nvSpPr>
          <p:cNvPr id="40" name="Rounded Rectangle 39"/>
          <p:cNvSpPr/>
          <p:nvPr/>
        </p:nvSpPr>
        <p:spPr>
          <a:xfrm>
            <a:off x="8749937" y="1636565"/>
            <a:ext cx="457200" cy="300445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DEP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756468" y="2021326"/>
            <a:ext cx="457200" cy="300445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DEP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725988" y="2410747"/>
            <a:ext cx="457200" cy="300445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DEP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725988" y="2785559"/>
            <a:ext cx="457200" cy="300445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DEP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705305" y="3668574"/>
            <a:ext cx="457200" cy="300445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DEP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560009" y="6116335"/>
            <a:ext cx="1850572" cy="154187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DEP = Deployment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461464" y="6111986"/>
            <a:ext cx="1801586" cy="158536"/>
          </a:xfrm>
          <a:prstGeom prst="roundRect">
            <a:avLst/>
          </a:prstGeom>
          <a:solidFill>
            <a:srgbClr val="FFC00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 = Proof of Concept</a:t>
            </a:r>
          </a:p>
        </p:txBody>
      </p:sp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3147659071"/>
              </p:ext>
            </p:extLst>
          </p:nvPr>
        </p:nvGraphicFramePr>
        <p:xfrm>
          <a:off x="9073707" y="1515187"/>
          <a:ext cx="3522695" cy="275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Rectangle 53"/>
          <p:cNvSpPr/>
          <p:nvPr/>
        </p:nvSpPr>
        <p:spPr>
          <a:xfrm>
            <a:off x="10096928" y="1051886"/>
            <a:ext cx="1476251" cy="363496"/>
          </a:xfrm>
          <a:prstGeom prst="rect">
            <a:avLst/>
          </a:prstGeom>
          <a:solidFill>
            <a:srgbClr val="003764">
              <a:lumMod val="90000"/>
              <a:lumOff val="10000"/>
            </a:srgbClr>
          </a:solidFill>
          <a:ln w="6350" cap="flat" cmpd="sng" algn="ctr">
            <a:solidFill>
              <a:srgbClr val="1B1B1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Metrics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705305" y="3206105"/>
            <a:ext cx="457200" cy="300445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DEP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672353" y="4868701"/>
            <a:ext cx="970623" cy="343379"/>
          </a:xfrm>
          <a:prstGeom prst="rect">
            <a:avLst/>
          </a:prstGeom>
          <a:solidFill>
            <a:srgbClr val="800000"/>
          </a:solidFill>
          <a:ln w="635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/>
              </a:rPr>
              <a:t>POCs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361677" y="5332700"/>
            <a:ext cx="1591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/>
            <a:r>
              <a:rPr lang="en-US" sz="1400" b="1" dirty="0">
                <a:solidFill>
                  <a:srgbClr val="1B1B1B"/>
                </a:solidFill>
                <a:latin typeface="Roboto"/>
              </a:rPr>
              <a:t>Wuxi, GDL &amp; TIS</a:t>
            </a:r>
          </a:p>
        </p:txBody>
      </p:sp>
      <p:sp>
        <p:nvSpPr>
          <p:cNvPr id="28" name="Rounded Rectangle 43"/>
          <p:cNvSpPr/>
          <p:nvPr/>
        </p:nvSpPr>
        <p:spPr>
          <a:xfrm>
            <a:off x="8705305" y="4108958"/>
            <a:ext cx="457200" cy="300445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DEP</a:t>
            </a:r>
          </a:p>
        </p:txBody>
      </p:sp>
    </p:spTree>
    <p:extLst>
      <p:ext uri="{BB962C8B-B14F-4D97-AF65-F5344CB8AC3E}">
        <p14:creationId xmlns:p14="http://schemas.microsoft.com/office/powerpoint/2010/main" val="36785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  <p:bldP spid="54" grpId="0" animBg="1"/>
      <p:bldP spid="66" grpId="0" animBg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OS Template 1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F3A49">
            <a:alpha val="85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OS Template 1.1" id="{F50F1F4D-D640-4C51-8005-84DC30D2520F}" vid="{DCE0EADC-383B-4438-8990-1EDD8F94C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20324</TotalTime>
  <Words>444</Words>
  <Application>Microsoft Office PowerPoint</Application>
  <PresentationFormat>Widescreen</PresentationFormat>
  <Paragraphs>163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Century Gothic</vt:lpstr>
      <vt:lpstr>Roboto</vt:lpstr>
      <vt:lpstr>Roboto Black</vt:lpstr>
      <vt:lpstr>Roboto Condensed</vt:lpstr>
      <vt:lpstr>Roboto Light</vt:lpstr>
      <vt:lpstr>Roboto Regular</vt:lpstr>
      <vt:lpstr>Source Sans Pro Semibold</vt:lpstr>
      <vt:lpstr>EOS Template 1.0</vt:lpstr>
      <vt:lpstr>PowerPoint Presentation</vt:lpstr>
      <vt:lpstr>SMART FACTORY</vt:lpstr>
      <vt:lpstr>SMART FACTORY INDUSTRY 4.0 DEFINITION</vt:lpstr>
      <vt:lpstr>SMART FACTORY VISION</vt:lpstr>
      <vt:lpstr>PowerPoint Presentation</vt:lpstr>
      <vt:lpstr>SMART FACTORY  DVO - EXAMPLE</vt:lpstr>
      <vt:lpstr>SMART FACTORY ELEMENTS, PLATFORM, CONTROL, PHASES</vt:lpstr>
      <vt:lpstr>SMART FACTORY</vt:lpstr>
      <vt:lpstr>SMART FACTORY SF 1.0 (SMT) + 2.0 (BACK END)</vt:lpstr>
      <vt:lpstr>PowerPoint Presentation</vt:lpstr>
      <vt:lpstr>PowerPoint Presentation</vt:lpstr>
      <vt:lpstr>SMART FACTORY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Soto</dc:creator>
  <cp:lastModifiedBy>Franco Della Contrada</cp:lastModifiedBy>
  <cp:revision>362</cp:revision>
  <cp:lastPrinted>2017-12-18T10:36:44Z</cp:lastPrinted>
  <dcterms:created xsi:type="dcterms:W3CDTF">2016-06-21T19:30:02Z</dcterms:created>
  <dcterms:modified xsi:type="dcterms:W3CDTF">2017-12-19T12:02:36Z</dcterms:modified>
</cp:coreProperties>
</file>